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289" r:id="rId3"/>
    <p:sldId id="2292" r:id="rId4"/>
    <p:sldId id="2288" r:id="rId5"/>
    <p:sldId id="2293" r:id="rId6"/>
    <p:sldId id="257" r:id="rId7"/>
    <p:sldId id="258" r:id="rId8"/>
    <p:sldId id="301" r:id="rId9"/>
    <p:sldId id="304" r:id="rId10"/>
    <p:sldId id="270" r:id="rId11"/>
    <p:sldId id="307" r:id="rId12"/>
    <p:sldId id="2244" r:id="rId13"/>
    <p:sldId id="2241" r:id="rId14"/>
    <p:sldId id="2242" r:id="rId15"/>
    <p:sldId id="297" r:id="rId16"/>
    <p:sldId id="2295" r:id="rId17"/>
    <p:sldId id="298" r:id="rId18"/>
    <p:sldId id="2239" r:id="rId19"/>
    <p:sldId id="2240" r:id="rId20"/>
    <p:sldId id="2243" r:id="rId21"/>
    <p:sldId id="2238" r:id="rId22"/>
    <p:sldId id="2246" r:id="rId23"/>
    <p:sldId id="2247" r:id="rId24"/>
    <p:sldId id="2248" r:id="rId25"/>
    <p:sldId id="2249" r:id="rId26"/>
    <p:sldId id="2250" r:id="rId27"/>
    <p:sldId id="2251" r:id="rId28"/>
    <p:sldId id="2252" r:id="rId29"/>
    <p:sldId id="2253" r:id="rId30"/>
    <p:sldId id="2254" r:id="rId31"/>
    <p:sldId id="2255" r:id="rId32"/>
    <p:sldId id="2256" r:id="rId33"/>
    <p:sldId id="2258" r:id="rId34"/>
    <p:sldId id="2257" r:id="rId35"/>
    <p:sldId id="2260" r:id="rId36"/>
    <p:sldId id="2261" r:id="rId37"/>
    <p:sldId id="2262" r:id="rId38"/>
    <p:sldId id="2283" r:id="rId39"/>
    <p:sldId id="2263" r:id="rId40"/>
    <p:sldId id="2265" r:id="rId41"/>
    <p:sldId id="2271" r:id="rId42"/>
    <p:sldId id="2270" r:id="rId43"/>
    <p:sldId id="2272" r:id="rId44"/>
    <p:sldId id="2273" r:id="rId45"/>
    <p:sldId id="2264" r:id="rId46"/>
    <p:sldId id="2275" r:id="rId47"/>
    <p:sldId id="2276" r:id="rId48"/>
    <p:sldId id="2277" r:id="rId49"/>
    <p:sldId id="2278" r:id="rId50"/>
    <p:sldId id="2280" r:id="rId51"/>
    <p:sldId id="1838" r:id="rId52"/>
    <p:sldId id="2266" r:id="rId53"/>
    <p:sldId id="2284" r:id="rId54"/>
    <p:sldId id="2285" r:id="rId55"/>
    <p:sldId id="2286" r:id="rId56"/>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palomino samaniego" initials="aps" lastIdx="5" clrIdx="0">
    <p:extLst>
      <p:ext uri="{19B8F6BF-5375-455C-9EA6-DF929625EA0E}">
        <p15:presenceInfo xmlns:p15="http://schemas.microsoft.com/office/powerpoint/2012/main" userId="4b7e991c8e08be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6" autoAdjust="0"/>
    <p:restoredTop sz="72150" autoAdjust="0"/>
  </p:normalViewPr>
  <p:slideViewPr>
    <p:cSldViewPr snapToGrid="0">
      <p:cViewPr varScale="1">
        <p:scale>
          <a:sx n="78" d="100"/>
          <a:sy n="78" d="100"/>
        </p:scale>
        <p:origin x="1074" y="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2D9873-720E-46E2-B587-EF3AEDA5606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PE"/>
        </a:p>
      </dgm:t>
    </dgm:pt>
    <dgm:pt modelId="{6DBE443A-FAD6-4785-9C48-C5F64F634A98}">
      <dgm:prSet phldrT="[Text]"/>
      <dgm:spPr/>
      <dgm:t>
        <a:bodyPr/>
        <a:lstStyle/>
        <a:p>
          <a:r>
            <a:rPr lang="es-MX"/>
            <a:t>Data mining</a:t>
          </a:r>
          <a:endParaRPr lang="es-PE"/>
        </a:p>
      </dgm:t>
    </dgm:pt>
    <dgm:pt modelId="{12061875-1137-4A5F-A928-92C65176A0E1}" type="parTrans" cxnId="{F21308D7-AD7F-4981-A5E4-7DBE32CF79CF}">
      <dgm:prSet/>
      <dgm:spPr/>
      <dgm:t>
        <a:bodyPr/>
        <a:lstStyle/>
        <a:p>
          <a:endParaRPr lang="es-PE" sz="1800"/>
        </a:p>
      </dgm:t>
    </dgm:pt>
    <dgm:pt modelId="{7CF86012-C85D-40F0-BE99-D8D985E1815C}" type="sibTrans" cxnId="{F21308D7-AD7F-4981-A5E4-7DBE32CF79CF}">
      <dgm:prSet/>
      <dgm:spPr/>
      <dgm:t>
        <a:bodyPr/>
        <a:lstStyle/>
        <a:p>
          <a:endParaRPr lang="es-PE"/>
        </a:p>
      </dgm:t>
    </dgm:pt>
    <dgm:pt modelId="{0C513C2D-6286-4B1A-AAB1-C7EDB2B835AD}">
      <dgm:prSet phldrT="[Text]"/>
      <dgm:spPr/>
      <dgm:t>
        <a:bodyPr/>
        <a:lstStyle/>
        <a:p>
          <a:r>
            <a:rPr lang="es-MX"/>
            <a:t>Técnicas supervisadas</a:t>
          </a:r>
          <a:endParaRPr lang="es-PE"/>
        </a:p>
      </dgm:t>
    </dgm:pt>
    <dgm:pt modelId="{6F78FF4D-6941-4293-B8FC-469AFF9EFE7A}" type="parTrans" cxnId="{3709B816-5CD9-4002-A138-52EE59A19CDA}">
      <dgm:prSet/>
      <dgm:spPr/>
      <dgm:t>
        <a:bodyPr/>
        <a:lstStyle/>
        <a:p>
          <a:endParaRPr lang="es-PE" sz="1800"/>
        </a:p>
      </dgm:t>
    </dgm:pt>
    <dgm:pt modelId="{53BEC93D-0214-42B1-A658-B734433C8EB1}" type="sibTrans" cxnId="{3709B816-5CD9-4002-A138-52EE59A19CDA}">
      <dgm:prSet/>
      <dgm:spPr/>
      <dgm:t>
        <a:bodyPr/>
        <a:lstStyle/>
        <a:p>
          <a:endParaRPr lang="es-PE"/>
        </a:p>
      </dgm:t>
    </dgm:pt>
    <dgm:pt modelId="{42AF8386-6C9A-4B34-9FE4-451929F203DE}">
      <dgm:prSet phldrT="[Text]"/>
      <dgm:spPr/>
      <dgm:t>
        <a:bodyPr/>
        <a:lstStyle/>
        <a:p>
          <a:r>
            <a:rPr lang="es-MX"/>
            <a:t>Técnicas no supervisadas</a:t>
          </a:r>
          <a:endParaRPr lang="es-PE"/>
        </a:p>
      </dgm:t>
    </dgm:pt>
    <dgm:pt modelId="{A24ECFE9-9EF2-4465-A404-49659C9D0527}" type="parTrans" cxnId="{4E0CF69A-A8BF-40D8-BC69-D749B485ACF1}">
      <dgm:prSet/>
      <dgm:spPr/>
      <dgm:t>
        <a:bodyPr/>
        <a:lstStyle/>
        <a:p>
          <a:endParaRPr lang="es-PE" sz="1800"/>
        </a:p>
      </dgm:t>
    </dgm:pt>
    <dgm:pt modelId="{438E0A03-098B-4C1B-B8CB-5D17A0524E03}" type="sibTrans" cxnId="{4E0CF69A-A8BF-40D8-BC69-D749B485ACF1}">
      <dgm:prSet/>
      <dgm:spPr/>
      <dgm:t>
        <a:bodyPr/>
        <a:lstStyle/>
        <a:p>
          <a:endParaRPr lang="es-PE"/>
        </a:p>
      </dgm:t>
    </dgm:pt>
    <dgm:pt modelId="{80A2522A-D49D-4AEC-9676-174E223287FF}">
      <dgm:prSet phldrT="[Text]"/>
      <dgm:spPr/>
      <dgm:t>
        <a:bodyPr/>
        <a:lstStyle/>
        <a:p>
          <a:r>
            <a:rPr lang="es-MX"/>
            <a:t>Text mining</a:t>
          </a:r>
          <a:endParaRPr lang="es-PE"/>
        </a:p>
      </dgm:t>
    </dgm:pt>
    <dgm:pt modelId="{FFFFE17D-2329-44CB-BE73-AD9923064044}" type="parTrans" cxnId="{45BDB78C-C265-4307-B07E-C5AD6CD32797}">
      <dgm:prSet/>
      <dgm:spPr/>
      <dgm:t>
        <a:bodyPr/>
        <a:lstStyle/>
        <a:p>
          <a:endParaRPr lang="es-PE" sz="1800"/>
        </a:p>
      </dgm:t>
    </dgm:pt>
    <dgm:pt modelId="{54F788F2-20ED-4AE6-96C4-68785B8EEAD1}" type="sibTrans" cxnId="{45BDB78C-C265-4307-B07E-C5AD6CD32797}">
      <dgm:prSet/>
      <dgm:spPr/>
      <dgm:t>
        <a:bodyPr/>
        <a:lstStyle/>
        <a:p>
          <a:endParaRPr lang="es-PE"/>
        </a:p>
      </dgm:t>
    </dgm:pt>
    <dgm:pt modelId="{8E7D71BB-E18E-48B9-98DF-58F2010FEEDC}">
      <dgm:prSet/>
      <dgm:spPr/>
      <dgm:t>
        <a:bodyPr/>
        <a:lstStyle/>
        <a:p>
          <a:r>
            <a:rPr lang="es-MX"/>
            <a:t>Regression</a:t>
          </a:r>
          <a:endParaRPr lang="es-PE"/>
        </a:p>
      </dgm:t>
    </dgm:pt>
    <dgm:pt modelId="{29289828-FF72-4CE3-BFC4-E5B6FE6AA0AC}" type="parTrans" cxnId="{FC2E84AF-A3F2-4C34-B5F8-325E7A9F822E}">
      <dgm:prSet/>
      <dgm:spPr/>
      <dgm:t>
        <a:bodyPr/>
        <a:lstStyle/>
        <a:p>
          <a:endParaRPr lang="es-PE" sz="1800"/>
        </a:p>
      </dgm:t>
    </dgm:pt>
    <dgm:pt modelId="{084E040B-7E7C-41A5-B698-155F0708D299}" type="sibTrans" cxnId="{FC2E84AF-A3F2-4C34-B5F8-325E7A9F822E}">
      <dgm:prSet/>
      <dgm:spPr/>
      <dgm:t>
        <a:bodyPr/>
        <a:lstStyle/>
        <a:p>
          <a:endParaRPr lang="es-PE"/>
        </a:p>
      </dgm:t>
    </dgm:pt>
    <dgm:pt modelId="{35ACB76E-AEAF-4346-B7AC-B714735AE168}">
      <dgm:prSet/>
      <dgm:spPr/>
      <dgm:t>
        <a:bodyPr/>
        <a:lstStyle/>
        <a:p>
          <a:r>
            <a:rPr lang="es-MX"/>
            <a:t>Classification</a:t>
          </a:r>
          <a:endParaRPr lang="es-PE"/>
        </a:p>
      </dgm:t>
    </dgm:pt>
    <dgm:pt modelId="{1C60B861-F678-461E-A41F-0D3D6470A7D0}" type="parTrans" cxnId="{2C1C58B7-892E-457A-A485-1417661B88C1}">
      <dgm:prSet/>
      <dgm:spPr/>
      <dgm:t>
        <a:bodyPr/>
        <a:lstStyle/>
        <a:p>
          <a:endParaRPr lang="es-PE" sz="1800"/>
        </a:p>
      </dgm:t>
    </dgm:pt>
    <dgm:pt modelId="{50CC937D-ED3B-4B38-B06E-2DB73FBE0B04}" type="sibTrans" cxnId="{2C1C58B7-892E-457A-A485-1417661B88C1}">
      <dgm:prSet/>
      <dgm:spPr/>
      <dgm:t>
        <a:bodyPr/>
        <a:lstStyle/>
        <a:p>
          <a:endParaRPr lang="es-PE"/>
        </a:p>
      </dgm:t>
    </dgm:pt>
    <dgm:pt modelId="{858C6315-AE6F-4530-8074-D7D4823E669E}">
      <dgm:prSet/>
      <dgm:spPr/>
      <dgm:t>
        <a:bodyPr/>
        <a:lstStyle/>
        <a:p>
          <a:r>
            <a:rPr lang="es-MX"/>
            <a:t>Recommender Systems</a:t>
          </a:r>
          <a:endParaRPr lang="es-PE"/>
        </a:p>
      </dgm:t>
    </dgm:pt>
    <dgm:pt modelId="{078546C3-ACCD-4949-881A-3EE6F483B1B6}" type="parTrans" cxnId="{CCAA0FE3-033D-456F-B786-116C6F172CEA}">
      <dgm:prSet/>
      <dgm:spPr/>
      <dgm:t>
        <a:bodyPr/>
        <a:lstStyle/>
        <a:p>
          <a:endParaRPr lang="es-PE" sz="1800"/>
        </a:p>
      </dgm:t>
    </dgm:pt>
    <dgm:pt modelId="{3CBBE9FF-CDFD-46F9-AFFC-9018AC3AE033}" type="sibTrans" cxnId="{CCAA0FE3-033D-456F-B786-116C6F172CEA}">
      <dgm:prSet/>
      <dgm:spPr/>
      <dgm:t>
        <a:bodyPr/>
        <a:lstStyle/>
        <a:p>
          <a:endParaRPr lang="es-PE"/>
        </a:p>
      </dgm:t>
    </dgm:pt>
    <dgm:pt modelId="{C1582682-8B0F-4E6F-9377-2F047B50619E}">
      <dgm:prSet/>
      <dgm:spPr/>
      <dgm:t>
        <a:bodyPr/>
        <a:lstStyle/>
        <a:p>
          <a:r>
            <a:rPr lang="es-MX"/>
            <a:t>Clustering</a:t>
          </a:r>
          <a:endParaRPr lang="es-PE"/>
        </a:p>
      </dgm:t>
    </dgm:pt>
    <dgm:pt modelId="{77ABEAF9-ABE2-4831-A142-9135C7DF147C}" type="parTrans" cxnId="{21FC937F-DF29-4F27-AD7C-216875646E75}">
      <dgm:prSet/>
      <dgm:spPr/>
      <dgm:t>
        <a:bodyPr/>
        <a:lstStyle/>
        <a:p>
          <a:endParaRPr lang="es-PE" sz="1800"/>
        </a:p>
      </dgm:t>
    </dgm:pt>
    <dgm:pt modelId="{FB7CD535-708C-4223-9C97-44C5C4DF0B30}" type="sibTrans" cxnId="{21FC937F-DF29-4F27-AD7C-216875646E75}">
      <dgm:prSet/>
      <dgm:spPr/>
      <dgm:t>
        <a:bodyPr/>
        <a:lstStyle/>
        <a:p>
          <a:endParaRPr lang="es-PE"/>
        </a:p>
      </dgm:t>
    </dgm:pt>
    <dgm:pt modelId="{93525024-C502-4E42-8B93-177515624311}">
      <dgm:prSet/>
      <dgm:spPr/>
      <dgm:t>
        <a:bodyPr/>
        <a:lstStyle/>
        <a:p>
          <a:r>
            <a:rPr lang="es-MX"/>
            <a:t>Dimensionality reduction</a:t>
          </a:r>
          <a:endParaRPr lang="es-PE"/>
        </a:p>
      </dgm:t>
    </dgm:pt>
    <dgm:pt modelId="{93D8AACD-F9D4-460A-A820-6079013D0FB8}" type="parTrans" cxnId="{1CA85450-7DBF-420A-ACB0-AB34E2839FDC}">
      <dgm:prSet/>
      <dgm:spPr/>
      <dgm:t>
        <a:bodyPr/>
        <a:lstStyle/>
        <a:p>
          <a:endParaRPr lang="es-PE" sz="1800"/>
        </a:p>
      </dgm:t>
    </dgm:pt>
    <dgm:pt modelId="{4BD1DCC7-5F60-4A66-9476-7BCBFB21EBCD}" type="sibTrans" cxnId="{1CA85450-7DBF-420A-ACB0-AB34E2839FDC}">
      <dgm:prSet/>
      <dgm:spPr/>
      <dgm:t>
        <a:bodyPr/>
        <a:lstStyle/>
        <a:p>
          <a:endParaRPr lang="es-PE"/>
        </a:p>
      </dgm:t>
    </dgm:pt>
    <dgm:pt modelId="{9A4B0588-A4BE-421D-AD8A-5B15823FD7F2}" type="pres">
      <dgm:prSet presAssocID="{AB2D9873-720E-46E2-B587-EF3AEDA5606C}" presName="hierChild1" presStyleCnt="0">
        <dgm:presLayoutVars>
          <dgm:orgChart val="1"/>
          <dgm:chPref val="1"/>
          <dgm:dir/>
          <dgm:animOne val="branch"/>
          <dgm:animLvl val="lvl"/>
          <dgm:resizeHandles/>
        </dgm:presLayoutVars>
      </dgm:prSet>
      <dgm:spPr/>
    </dgm:pt>
    <dgm:pt modelId="{6C9B906F-CB1F-42C8-9F62-54D2B64B7AAC}" type="pres">
      <dgm:prSet presAssocID="{6DBE443A-FAD6-4785-9C48-C5F64F634A98}" presName="hierRoot1" presStyleCnt="0">
        <dgm:presLayoutVars>
          <dgm:hierBranch val="init"/>
        </dgm:presLayoutVars>
      </dgm:prSet>
      <dgm:spPr/>
    </dgm:pt>
    <dgm:pt modelId="{03794E63-7F01-454B-9EBB-E721174AB13D}" type="pres">
      <dgm:prSet presAssocID="{6DBE443A-FAD6-4785-9C48-C5F64F634A98}" presName="rootComposite1" presStyleCnt="0"/>
      <dgm:spPr/>
    </dgm:pt>
    <dgm:pt modelId="{E1170AA5-C8AD-4474-976B-ABAB1E4DC975}" type="pres">
      <dgm:prSet presAssocID="{6DBE443A-FAD6-4785-9C48-C5F64F634A98}" presName="rootText1" presStyleLbl="node0" presStyleIdx="0" presStyleCnt="1">
        <dgm:presLayoutVars>
          <dgm:chPref val="3"/>
        </dgm:presLayoutVars>
      </dgm:prSet>
      <dgm:spPr/>
    </dgm:pt>
    <dgm:pt modelId="{5617D375-9A58-44B6-91FB-00C4442E11FF}" type="pres">
      <dgm:prSet presAssocID="{6DBE443A-FAD6-4785-9C48-C5F64F634A98}" presName="rootConnector1" presStyleLbl="node1" presStyleIdx="0" presStyleCnt="0"/>
      <dgm:spPr/>
    </dgm:pt>
    <dgm:pt modelId="{93F2A15B-4483-4E3B-9AE9-69C3F4FC9AA6}" type="pres">
      <dgm:prSet presAssocID="{6DBE443A-FAD6-4785-9C48-C5F64F634A98}" presName="hierChild2" presStyleCnt="0"/>
      <dgm:spPr/>
    </dgm:pt>
    <dgm:pt modelId="{0E211169-CAE1-49B8-AF5D-E6FEC07D19BA}" type="pres">
      <dgm:prSet presAssocID="{6F78FF4D-6941-4293-B8FC-469AFF9EFE7A}" presName="Name37" presStyleLbl="parChTrans1D2" presStyleIdx="0" presStyleCnt="3"/>
      <dgm:spPr/>
    </dgm:pt>
    <dgm:pt modelId="{A03D4267-69B0-4B76-A116-C03EC954F534}" type="pres">
      <dgm:prSet presAssocID="{0C513C2D-6286-4B1A-AAB1-C7EDB2B835AD}" presName="hierRoot2" presStyleCnt="0">
        <dgm:presLayoutVars>
          <dgm:hierBranch val="init"/>
        </dgm:presLayoutVars>
      </dgm:prSet>
      <dgm:spPr/>
    </dgm:pt>
    <dgm:pt modelId="{BF79777F-28C6-497A-BF65-4C1D55D4683F}" type="pres">
      <dgm:prSet presAssocID="{0C513C2D-6286-4B1A-AAB1-C7EDB2B835AD}" presName="rootComposite" presStyleCnt="0"/>
      <dgm:spPr/>
    </dgm:pt>
    <dgm:pt modelId="{F6DD3F56-924B-4FBC-BAB0-7DFD8EE933BE}" type="pres">
      <dgm:prSet presAssocID="{0C513C2D-6286-4B1A-AAB1-C7EDB2B835AD}" presName="rootText" presStyleLbl="node2" presStyleIdx="0" presStyleCnt="3">
        <dgm:presLayoutVars>
          <dgm:chPref val="3"/>
        </dgm:presLayoutVars>
      </dgm:prSet>
      <dgm:spPr/>
    </dgm:pt>
    <dgm:pt modelId="{2678E8F3-CB41-4C34-8433-452F33317FE0}" type="pres">
      <dgm:prSet presAssocID="{0C513C2D-6286-4B1A-AAB1-C7EDB2B835AD}" presName="rootConnector" presStyleLbl="node2" presStyleIdx="0" presStyleCnt="3"/>
      <dgm:spPr/>
    </dgm:pt>
    <dgm:pt modelId="{D905091D-13FF-4F70-8C7E-429FCAA98C87}" type="pres">
      <dgm:prSet presAssocID="{0C513C2D-6286-4B1A-AAB1-C7EDB2B835AD}" presName="hierChild4" presStyleCnt="0"/>
      <dgm:spPr/>
    </dgm:pt>
    <dgm:pt modelId="{9DC03E3D-9631-4590-9002-AAFB10E90B67}" type="pres">
      <dgm:prSet presAssocID="{29289828-FF72-4CE3-BFC4-E5B6FE6AA0AC}" presName="Name37" presStyleLbl="parChTrans1D3" presStyleIdx="0" presStyleCnt="5"/>
      <dgm:spPr/>
    </dgm:pt>
    <dgm:pt modelId="{BD788B3C-3EEA-4184-87AB-9CD7A1E7BCAF}" type="pres">
      <dgm:prSet presAssocID="{8E7D71BB-E18E-48B9-98DF-58F2010FEEDC}" presName="hierRoot2" presStyleCnt="0">
        <dgm:presLayoutVars>
          <dgm:hierBranch val="init"/>
        </dgm:presLayoutVars>
      </dgm:prSet>
      <dgm:spPr/>
    </dgm:pt>
    <dgm:pt modelId="{AE9CA230-A1CF-443A-9E15-786366C4D3AA}" type="pres">
      <dgm:prSet presAssocID="{8E7D71BB-E18E-48B9-98DF-58F2010FEEDC}" presName="rootComposite" presStyleCnt="0"/>
      <dgm:spPr/>
    </dgm:pt>
    <dgm:pt modelId="{C27C370F-862F-41AC-987A-422D89C5F45B}" type="pres">
      <dgm:prSet presAssocID="{8E7D71BB-E18E-48B9-98DF-58F2010FEEDC}" presName="rootText" presStyleLbl="node3" presStyleIdx="0" presStyleCnt="5">
        <dgm:presLayoutVars>
          <dgm:chPref val="3"/>
        </dgm:presLayoutVars>
      </dgm:prSet>
      <dgm:spPr/>
    </dgm:pt>
    <dgm:pt modelId="{47D6A3F3-D5FC-4F96-8484-6E3C83EA5978}" type="pres">
      <dgm:prSet presAssocID="{8E7D71BB-E18E-48B9-98DF-58F2010FEEDC}" presName="rootConnector" presStyleLbl="node3" presStyleIdx="0" presStyleCnt="5"/>
      <dgm:spPr/>
    </dgm:pt>
    <dgm:pt modelId="{600BAE68-0045-4665-BCED-E0FE06BB57BB}" type="pres">
      <dgm:prSet presAssocID="{8E7D71BB-E18E-48B9-98DF-58F2010FEEDC}" presName="hierChild4" presStyleCnt="0"/>
      <dgm:spPr/>
    </dgm:pt>
    <dgm:pt modelId="{47E3A7C0-6935-4DF6-9453-6FEB5866C1A6}" type="pres">
      <dgm:prSet presAssocID="{8E7D71BB-E18E-48B9-98DF-58F2010FEEDC}" presName="hierChild5" presStyleCnt="0"/>
      <dgm:spPr/>
    </dgm:pt>
    <dgm:pt modelId="{3F9BF7EA-AEFF-4B45-B139-77A649CA692A}" type="pres">
      <dgm:prSet presAssocID="{1C60B861-F678-461E-A41F-0D3D6470A7D0}" presName="Name37" presStyleLbl="parChTrans1D3" presStyleIdx="1" presStyleCnt="5"/>
      <dgm:spPr/>
    </dgm:pt>
    <dgm:pt modelId="{E46E453E-FFA4-4840-BFA2-77844E42D186}" type="pres">
      <dgm:prSet presAssocID="{35ACB76E-AEAF-4346-B7AC-B714735AE168}" presName="hierRoot2" presStyleCnt="0">
        <dgm:presLayoutVars>
          <dgm:hierBranch val="init"/>
        </dgm:presLayoutVars>
      </dgm:prSet>
      <dgm:spPr/>
    </dgm:pt>
    <dgm:pt modelId="{3B63BEDB-D6E4-45A9-8EE6-124A211F520F}" type="pres">
      <dgm:prSet presAssocID="{35ACB76E-AEAF-4346-B7AC-B714735AE168}" presName="rootComposite" presStyleCnt="0"/>
      <dgm:spPr/>
    </dgm:pt>
    <dgm:pt modelId="{92A43832-A7D3-4000-81DC-0DB90D691E2F}" type="pres">
      <dgm:prSet presAssocID="{35ACB76E-AEAF-4346-B7AC-B714735AE168}" presName="rootText" presStyleLbl="node3" presStyleIdx="1" presStyleCnt="5">
        <dgm:presLayoutVars>
          <dgm:chPref val="3"/>
        </dgm:presLayoutVars>
      </dgm:prSet>
      <dgm:spPr/>
    </dgm:pt>
    <dgm:pt modelId="{2D5533CF-94ED-41C2-A3F0-4591773EDC7A}" type="pres">
      <dgm:prSet presAssocID="{35ACB76E-AEAF-4346-B7AC-B714735AE168}" presName="rootConnector" presStyleLbl="node3" presStyleIdx="1" presStyleCnt="5"/>
      <dgm:spPr/>
    </dgm:pt>
    <dgm:pt modelId="{CADF67BD-6C40-4EEC-81B6-2C2CD9DF8CE3}" type="pres">
      <dgm:prSet presAssocID="{35ACB76E-AEAF-4346-B7AC-B714735AE168}" presName="hierChild4" presStyleCnt="0"/>
      <dgm:spPr/>
    </dgm:pt>
    <dgm:pt modelId="{7A627623-4589-4C2D-85C4-56D503C0ACAC}" type="pres">
      <dgm:prSet presAssocID="{35ACB76E-AEAF-4346-B7AC-B714735AE168}" presName="hierChild5" presStyleCnt="0"/>
      <dgm:spPr/>
    </dgm:pt>
    <dgm:pt modelId="{FF4C604A-58BB-4E0D-9DD8-439E9E3B3C88}" type="pres">
      <dgm:prSet presAssocID="{078546C3-ACCD-4949-881A-3EE6F483B1B6}" presName="Name37" presStyleLbl="parChTrans1D3" presStyleIdx="2" presStyleCnt="5"/>
      <dgm:spPr/>
    </dgm:pt>
    <dgm:pt modelId="{F3757B5E-9477-47D5-AAF7-1BC3110E8DA7}" type="pres">
      <dgm:prSet presAssocID="{858C6315-AE6F-4530-8074-D7D4823E669E}" presName="hierRoot2" presStyleCnt="0">
        <dgm:presLayoutVars>
          <dgm:hierBranch val="init"/>
        </dgm:presLayoutVars>
      </dgm:prSet>
      <dgm:spPr/>
    </dgm:pt>
    <dgm:pt modelId="{21D1CF5F-834C-4508-9875-67DAC5268CC7}" type="pres">
      <dgm:prSet presAssocID="{858C6315-AE6F-4530-8074-D7D4823E669E}" presName="rootComposite" presStyleCnt="0"/>
      <dgm:spPr/>
    </dgm:pt>
    <dgm:pt modelId="{7F578F9E-291D-48C5-8606-E88E8117B41D}" type="pres">
      <dgm:prSet presAssocID="{858C6315-AE6F-4530-8074-D7D4823E669E}" presName="rootText" presStyleLbl="node3" presStyleIdx="2" presStyleCnt="5">
        <dgm:presLayoutVars>
          <dgm:chPref val="3"/>
        </dgm:presLayoutVars>
      </dgm:prSet>
      <dgm:spPr/>
    </dgm:pt>
    <dgm:pt modelId="{035402E9-F1DE-4BA6-B7BB-BE5C2451C09E}" type="pres">
      <dgm:prSet presAssocID="{858C6315-AE6F-4530-8074-D7D4823E669E}" presName="rootConnector" presStyleLbl="node3" presStyleIdx="2" presStyleCnt="5"/>
      <dgm:spPr/>
    </dgm:pt>
    <dgm:pt modelId="{BF919E94-AF83-499D-A10C-D5F1A15642A5}" type="pres">
      <dgm:prSet presAssocID="{858C6315-AE6F-4530-8074-D7D4823E669E}" presName="hierChild4" presStyleCnt="0"/>
      <dgm:spPr/>
    </dgm:pt>
    <dgm:pt modelId="{058A7A5B-1EB7-4D45-A0A7-96883A2427A0}" type="pres">
      <dgm:prSet presAssocID="{858C6315-AE6F-4530-8074-D7D4823E669E}" presName="hierChild5" presStyleCnt="0"/>
      <dgm:spPr/>
    </dgm:pt>
    <dgm:pt modelId="{AE28EADD-F7A8-4365-AB01-AEA635C07563}" type="pres">
      <dgm:prSet presAssocID="{0C513C2D-6286-4B1A-AAB1-C7EDB2B835AD}" presName="hierChild5" presStyleCnt="0"/>
      <dgm:spPr/>
    </dgm:pt>
    <dgm:pt modelId="{68B1F031-1F0D-4D2C-B586-A8D77A946F3D}" type="pres">
      <dgm:prSet presAssocID="{A24ECFE9-9EF2-4465-A404-49659C9D0527}" presName="Name37" presStyleLbl="parChTrans1D2" presStyleIdx="1" presStyleCnt="3"/>
      <dgm:spPr/>
    </dgm:pt>
    <dgm:pt modelId="{917BDDFF-0906-45D4-BCC0-600D06D8897A}" type="pres">
      <dgm:prSet presAssocID="{42AF8386-6C9A-4B34-9FE4-451929F203DE}" presName="hierRoot2" presStyleCnt="0">
        <dgm:presLayoutVars>
          <dgm:hierBranch val="init"/>
        </dgm:presLayoutVars>
      </dgm:prSet>
      <dgm:spPr/>
    </dgm:pt>
    <dgm:pt modelId="{1620401F-B049-4521-A788-6E6BCFBD19CD}" type="pres">
      <dgm:prSet presAssocID="{42AF8386-6C9A-4B34-9FE4-451929F203DE}" presName="rootComposite" presStyleCnt="0"/>
      <dgm:spPr/>
    </dgm:pt>
    <dgm:pt modelId="{0EDD7EF1-A57C-4D25-8935-8AE51885F818}" type="pres">
      <dgm:prSet presAssocID="{42AF8386-6C9A-4B34-9FE4-451929F203DE}" presName="rootText" presStyleLbl="node2" presStyleIdx="1" presStyleCnt="3">
        <dgm:presLayoutVars>
          <dgm:chPref val="3"/>
        </dgm:presLayoutVars>
      </dgm:prSet>
      <dgm:spPr/>
    </dgm:pt>
    <dgm:pt modelId="{BEC7DC35-CD3C-4C13-832F-FCE3E127DF28}" type="pres">
      <dgm:prSet presAssocID="{42AF8386-6C9A-4B34-9FE4-451929F203DE}" presName="rootConnector" presStyleLbl="node2" presStyleIdx="1" presStyleCnt="3"/>
      <dgm:spPr/>
    </dgm:pt>
    <dgm:pt modelId="{E96A43D7-3AA3-429A-AA26-76A6C7A95EA7}" type="pres">
      <dgm:prSet presAssocID="{42AF8386-6C9A-4B34-9FE4-451929F203DE}" presName="hierChild4" presStyleCnt="0"/>
      <dgm:spPr/>
    </dgm:pt>
    <dgm:pt modelId="{536473FA-1D29-448C-9C46-CC66D27B6AC1}" type="pres">
      <dgm:prSet presAssocID="{77ABEAF9-ABE2-4831-A142-9135C7DF147C}" presName="Name37" presStyleLbl="parChTrans1D3" presStyleIdx="3" presStyleCnt="5"/>
      <dgm:spPr/>
    </dgm:pt>
    <dgm:pt modelId="{1B74F99F-40C8-4A78-A56D-7B8AE08214AD}" type="pres">
      <dgm:prSet presAssocID="{C1582682-8B0F-4E6F-9377-2F047B50619E}" presName="hierRoot2" presStyleCnt="0">
        <dgm:presLayoutVars>
          <dgm:hierBranch val="init"/>
        </dgm:presLayoutVars>
      </dgm:prSet>
      <dgm:spPr/>
    </dgm:pt>
    <dgm:pt modelId="{43A74D1B-85D2-47F1-B193-77332B6BDC00}" type="pres">
      <dgm:prSet presAssocID="{C1582682-8B0F-4E6F-9377-2F047B50619E}" presName="rootComposite" presStyleCnt="0"/>
      <dgm:spPr/>
    </dgm:pt>
    <dgm:pt modelId="{9A67940F-9200-4966-AA8B-5213F66C8C84}" type="pres">
      <dgm:prSet presAssocID="{C1582682-8B0F-4E6F-9377-2F047B50619E}" presName="rootText" presStyleLbl="node3" presStyleIdx="3" presStyleCnt="5">
        <dgm:presLayoutVars>
          <dgm:chPref val="3"/>
        </dgm:presLayoutVars>
      </dgm:prSet>
      <dgm:spPr/>
    </dgm:pt>
    <dgm:pt modelId="{6A5006D5-5CC2-47ED-B2EA-F077F0D53CC3}" type="pres">
      <dgm:prSet presAssocID="{C1582682-8B0F-4E6F-9377-2F047B50619E}" presName="rootConnector" presStyleLbl="node3" presStyleIdx="3" presStyleCnt="5"/>
      <dgm:spPr/>
    </dgm:pt>
    <dgm:pt modelId="{1640B537-D1ED-4CC9-A260-631C6C1845D2}" type="pres">
      <dgm:prSet presAssocID="{C1582682-8B0F-4E6F-9377-2F047B50619E}" presName="hierChild4" presStyleCnt="0"/>
      <dgm:spPr/>
    </dgm:pt>
    <dgm:pt modelId="{839F0ED7-4F50-4660-99B2-B9A23937CDAF}" type="pres">
      <dgm:prSet presAssocID="{C1582682-8B0F-4E6F-9377-2F047B50619E}" presName="hierChild5" presStyleCnt="0"/>
      <dgm:spPr/>
    </dgm:pt>
    <dgm:pt modelId="{9B406F7C-E864-4509-9369-E52F1E38A239}" type="pres">
      <dgm:prSet presAssocID="{93D8AACD-F9D4-460A-A820-6079013D0FB8}" presName="Name37" presStyleLbl="parChTrans1D3" presStyleIdx="4" presStyleCnt="5"/>
      <dgm:spPr/>
    </dgm:pt>
    <dgm:pt modelId="{E865E9A6-476C-4E56-9698-232314CDBA5E}" type="pres">
      <dgm:prSet presAssocID="{93525024-C502-4E42-8B93-177515624311}" presName="hierRoot2" presStyleCnt="0">
        <dgm:presLayoutVars>
          <dgm:hierBranch val="init"/>
        </dgm:presLayoutVars>
      </dgm:prSet>
      <dgm:spPr/>
    </dgm:pt>
    <dgm:pt modelId="{8853FEDC-C90D-4024-9AC6-BE1F42876F71}" type="pres">
      <dgm:prSet presAssocID="{93525024-C502-4E42-8B93-177515624311}" presName="rootComposite" presStyleCnt="0"/>
      <dgm:spPr/>
    </dgm:pt>
    <dgm:pt modelId="{269A834E-F66F-4C77-B276-966C8F36E001}" type="pres">
      <dgm:prSet presAssocID="{93525024-C502-4E42-8B93-177515624311}" presName="rootText" presStyleLbl="node3" presStyleIdx="4" presStyleCnt="5">
        <dgm:presLayoutVars>
          <dgm:chPref val="3"/>
        </dgm:presLayoutVars>
      </dgm:prSet>
      <dgm:spPr/>
    </dgm:pt>
    <dgm:pt modelId="{84AF352F-FC61-4168-BE82-493D759F322C}" type="pres">
      <dgm:prSet presAssocID="{93525024-C502-4E42-8B93-177515624311}" presName="rootConnector" presStyleLbl="node3" presStyleIdx="4" presStyleCnt="5"/>
      <dgm:spPr/>
    </dgm:pt>
    <dgm:pt modelId="{2BD1E49C-C4BB-4FAA-95B9-28C94C720400}" type="pres">
      <dgm:prSet presAssocID="{93525024-C502-4E42-8B93-177515624311}" presName="hierChild4" presStyleCnt="0"/>
      <dgm:spPr/>
    </dgm:pt>
    <dgm:pt modelId="{23DD16E5-8E43-49E7-965C-9E876150D167}" type="pres">
      <dgm:prSet presAssocID="{93525024-C502-4E42-8B93-177515624311}" presName="hierChild5" presStyleCnt="0"/>
      <dgm:spPr/>
    </dgm:pt>
    <dgm:pt modelId="{8C99CECD-78F7-40F9-A06B-0625FCBA74D0}" type="pres">
      <dgm:prSet presAssocID="{42AF8386-6C9A-4B34-9FE4-451929F203DE}" presName="hierChild5" presStyleCnt="0"/>
      <dgm:spPr/>
    </dgm:pt>
    <dgm:pt modelId="{56D708EA-3234-425F-8042-C28EA319A5B5}" type="pres">
      <dgm:prSet presAssocID="{FFFFE17D-2329-44CB-BE73-AD9923064044}" presName="Name37" presStyleLbl="parChTrans1D2" presStyleIdx="2" presStyleCnt="3"/>
      <dgm:spPr/>
    </dgm:pt>
    <dgm:pt modelId="{D395ED3B-59F4-4871-BD8F-F335840D3F90}" type="pres">
      <dgm:prSet presAssocID="{80A2522A-D49D-4AEC-9676-174E223287FF}" presName="hierRoot2" presStyleCnt="0">
        <dgm:presLayoutVars>
          <dgm:hierBranch val="init"/>
        </dgm:presLayoutVars>
      </dgm:prSet>
      <dgm:spPr/>
    </dgm:pt>
    <dgm:pt modelId="{D2C00624-3004-4B1D-868A-F31BBF2ED5DC}" type="pres">
      <dgm:prSet presAssocID="{80A2522A-D49D-4AEC-9676-174E223287FF}" presName="rootComposite" presStyleCnt="0"/>
      <dgm:spPr/>
    </dgm:pt>
    <dgm:pt modelId="{C93942A3-EB07-4980-9EDD-50A113823910}" type="pres">
      <dgm:prSet presAssocID="{80A2522A-D49D-4AEC-9676-174E223287FF}" presName="rootText" presStyleLbl="node2" presStyleIdx="2" presStyleCnt="3">
        <dgm:presLayoutVars>
          <dgm:chPref val="3"/>
        </dgm:presLayoutVars>
      </dgm:prSet>
      <dgm:spPr/>
    </dgm:pt>
    <dgm:pt modelId="{9AC0DBCC-91C3-4E58-990B-4D0657B422D9}" type="pres">
      <dgm:prSet presAssocID="{80A2522A-D49D-4AEC-9676-174E223287FF}" presName="rootConnector" presStyleLbl="node2" presStyleIdx="2" presStyleCnt="3"/>
      <dgm:spPr/>
    </dgm:pt>
    <dgm:pt modelId="{3A05E728-95AA-4B73-8284-F27532B590A9}" type="pres">
      <dgm:prSet presAssocID="{80A2522A-D49D-4AEC-9676-174E223287FF}" presName="hierChild4" presStyleCnt="0"/>
      <dgm:spPr/>
    </dgm:pt>
    <dgm:pt modelId="{2DCC62EE-5341-4475-99B9-CF5A3E6B38A9}" type="pres">
      <dgm:prSet presAssocID="{80A2522A-D49D-4AEC-9676-174E223287FF}" presName="hierChild5" presStyleCnt="0"/>
      <dgm:spPr/>
    </dgm:pt>
    <dgm:pt modelId="{F6331A68-9EBB-47CD-A665-F68717DA205D}" type="pres">
      <dgm:prSet presAssocID="{6DBE443A-FAD6-4785-9C48-C5F64F634A98}" presName="hierChild3" presStyleCnt="0"/>
      <dgm:spPr/>
    </dgm:pt>
  </dgm:ptLst>
  <dgm:cxnLst>
    <dgm:cxn modelId="{1D904505-30DD-4EBD-82CC-E8AD582EF823}" type="presOf" srcId="{35ACB76E-AEAF-4346-B7AC-B714735AE168}" destId="{2D5533CF-94ED-41C2-A3F0-4591773EDC7A}" srcOrd="1" destOrd="0" presId="urn:microsoft.com/office/officeart/2005/8/layout/orgChart1"/>
    <dgm:cxn modelId="{D596AE11-86A8-403A-B0FC-4FA7DA47294F}" type="presOf" srcId="{6DBE443A-FAD6-4785-9C48-C5F64F634A98}" destId="{5617D375-9A58-44B6-91FB-00C4442E11FF}" srcOrd="1" destOrd="0" presId="urn:microsoft.com/office/officeart/2005/8/layout/orgChart1"/>
    <dgm:cxn modelId="{3709B816-5CD9-4002-A138-52EE59A19CDA}" srcId="{6DBE443A-FAD6-4785-9C48-C5F64F634A98}" destId="{0C513C2D-6286-4B1A-AAB1-C7EDB2B835AD}" srcOrd="0" destOrd="0" parTransId="{6F78FF4D-6941-4293-B8FC-469AFF9EFE7A}" sibTransId="{53BEC93D-0214-42B1-A658-B734433C8EB1}"/>
    <dgm:cxn modelId="{BCA22B21-B673-40B6-8039-766EFBF62E6E}" type="presOf" srcId="{858C6315-AE6F-4530-8074-D7D4823E669E}" destId="{035402E9-F1DE-4BA6-B7BB-BE5C2451C09E}" srcOrd="1" destOrd="0" presId="urn:microsoft.com/office/officeart/2005/8/layout/orgChart1"/>
    <dgm:cxn modelId="{4E6CAA22-8D73-4C51-B3BD-7E12CDE8A692}" type="presOf" srcId="{A24ECFE9-9EF2-4465-A404-49659C9D0527}" destId="{68B1F031-1F0D-4D2C-B586-A8D77A946F3D}" srcOrd="0" destOrd="0" presId="urn:microsoft.com/office/officeart/2005/8/layout/orgChart1"/>
    <dgm:cxn modelId="{DE5FC22C-184B-4C0D-A014-1969B0EEEB29}" type="presOf" srcId="{0C513C2D-6286-4B1A-AAB1-C7EDB2B835AD}" destId="{F6DD3F56-924B-4FBC-BAB0-7DFD8EE933BE}" srcOrd="0" destOrd="0" presId="urn:microsoft.com/office/officeart/2005/8/layout/orgChart1"/>
    <dgm:cxn modelId="{DA0B1A36-BB1A-4258-8106-CF61D244A764}" type="presOf" srcId="{1C60B861-F678-461E-A41F-0D3D6470A7D0}" destId="{3F9BF7EA-AEFF-4B45-B139-77A649CA692A}" srcOrd="0" destOrd="0" presId="urn:microsoft.com/office/officeart/2005/8/layout/orgChart1"/>
    <dgm:cxn modelId="{2AF38F38-9B71-4014-A054-1FA014593B24}" type="presOf" srcId="{80A2522A-D49D-4AEC-9676-174E223287FF}" destId="{C93942A3-EB07-4980-9EDD-50A113823910}" srcOrd="0" destOrd="0" presId="urn:microsoft.com/office/officeart/2005/8/layout/orgChart1"/>
    <dgm:cxn modelId="{7C517E3D-B254-4F1D-81E3-4A1C1A936425}" type="presOf" srcId="{C1582682-8B0F-4E6F-9377-2F047B50619E}" destId="{9A67940F-9200-4966-AA8B-5213F66C8C84}" srcOrd="0" destOrd="0" presId="urn:microsoft.com/office/officeart/2005/8/layout/orgChart1"/>
    <dgm:cxn modelId="{6AF3FB5C-8A54-4E5E-83BF-F5A4D4D9A30C}" type="presOf" srcId="{77ABEAF9-ABE2-4831-A142-9135C7DF147C}" destId="{536473FA-1D29-448C-9C46-CC66D27B6AC1}" srcOrd="0" destOrd="0" presId="urn:microsoft.com/office/officeart/2005/8/layout/orgChart1"/>
    <dgm:cxn modelId="{F9AF3643-BF1D-4933-A8F4-E6C52280B35C}" type="presOf" srcId="{C1582682-8B0F-4E6F-9377-2F047B50619E}" destId="{6A5006D5-5CC2-47ED-B2EA-F077F0D53CC3}" srcOrd="1" destOrd="0" presId="urn:microsoft.com/office/officeart/2005/8/layout/orgChart1"/>
    <dgm:cxn modelId="{2AAAA74D-CA8D-4BBA-A2E2-CE6F1E4FBA25}" type="presOf" srcId="{35ACB76E-AEAF-4346-B7AC-B714735AE168}" destId="{92A43832-A7D3-4000-81DC-0DB90D691E2F}" srcOrd="0" destOrd="0" presId="urn:microsoft.com/office/officeart/2005/8/layout/orgChart1"/>
    <dgm:cxn modelId="{58E9106E-65E9-46DA-BF69-9E7B3DAB0DAF}" type="presOf" srcId="{AB2D9873-720E-46E2-B587-EF3AEDA5606C}" destId="{9A4B0588-A4BE-421D-AD8A-5B15823FD7F2}" srcOrd="0" destOrd="0" presId="urn:microsoft.com/office/officeart/2005/8/layout/orgChart1"/>
    <dgm:cxn modelId="{1CA85450-7DBF-420A-ACB0-AB34E2839FDC}" srcId="{42AF8386-6C9A-4B34-9FE4-451929F203DE}" destId="{93525024-C502-4E42-8B93-177515624311}" srcOrd="1" destOrd="0" parTransId="{93D8AACD-F9D4-460A-A820-6079013D0FB8}" sibTransId="{4BD1DCC7-5F60-4A66-9476-7BCBFB21EBCD}"/>
    <dgm:cxn modelId="{21FC937F-DF29-4F27-AD7C-216875646E75}" srcId="{42AF8386-6C9A-4B34-9FE4-451929F203DE}" destId="{C1582682-8B0F-4E6F-9377-2F047B50619E}" srcOrd="0" destOrd="0" parTransId="{77ABEAF9-ABE2-4831-A142-9135C7DF147C}" sibTransId="{FB7CD535-708C-4223-9C97-44C5C4DF0B30}"/>
    <dgm:cxn modelId="{8561B084-880B-41C6-862E-5B4E5E6F1923}" type="presOf" srcId="{8E7D71BB-E18E-48B9-98DF-58F2010FEEDC}" destId="{47D6A3F3-D5FC-4F96-8484-6E3C83EA5978}" srcOrd="1" destOrd="0" presId="urn:microsoft.com/office/officeart/2005/8/layout/orgChart1"/>
    <dgm:cxn modelId="{9DC1078A-BF68-4289-BF1D-4F8174A9FD85}" type="presOf" srcId="{42AF8386-6C9A-4B34-9FE4-451929F203DE}" destId="{0EDD7EF1-A57C-4D25-8935-8AE51885F818}" srcOrd="0" destOrd="0" presId="urn:microsoft.com/office/officeart/2005/8/layout/orgChart1"/>
    <dgm:cxn modelId="{45BDB78C-C265-4307-B07E-C5AD6CD32797}" srcId="{6DBE443A-FAD6-4785-9C48-C5F64F634A98}" destId="{80A2522A-D49D-4AEC-9676-174E223287FF}" srcOrd="2" destOrd="0" parTransId="{FFFFE17D-2329-44CB-BE73-AD9923064044}" sibTransId="{54F788F2-20ED-4AE6-96C4-68785B8EEAD1}"/>
    <dgm:cxn modelId="{73175798-97D8-45D1-BA11-A1E23EAF5A11}" type="presOf" srcId="{078546C3-ACCD-4949-881A-3EE6F483B1B6}" destId="{FF4C604A-58BB-4E0D-9DD8-439E9E3B3C88}" srcOrd="0" destOrd="0" presId="urn:microsoft.com/office/officeart/2005/8/layout/orgChart1"/>
    <dgm:cxn modelId="{4E0CF69A-A8BF-40D8-BC69-D749B485ACF1}" srcId="{6DBE443A-FAD6-4785-9C48-C5F64F634A98}" destId="{42AF8386-6C9A-4B34-9FE4-451929F203DE}" srcOrd="1" destOrd="0" parTransId="{A24ECFE9-9EF2-4465-A404-49659C9D0527}" sibTransId="{438E0A03-098B-4C1B-B8CB-5D17A0524E03}"/>
    <dgm:cxn modelId="{8C8A969D-D2DA-4846-88FA-81D6ACF70D81}" type="presOf" srcId="{80A2522A-D49D-4AEC-9676-174E223287FF}" destId="{9AC0DBCC-91C3-4E58-990B-4D0657B422D9}" srcOrd="1" destOrd="0" presId="urn:microsoft.com/office/officeart/2005/8/layout/orgChart1"/>
    <dgm:cxn modelId="{B40F8C9E-E967-442E-8BF2-4C2BEBB894EC}" type="presOf" srcId="{6DBE443A-FAD6-4785-9C48-C5F64F634A98}" destId="{E1170AA5-C8AD-4474-976B-ABAB1E4DC975}" srcOrd="0" destOrd="0" presId="urn:microsoft.com/office/officeart/2005/8/layout/orgChart1"/>
    <dgm:cxn modelId="{5BE8DAAD-DFB7-4F73-8659-140C66BB9136}" type="presOf" srcId="{29289828-FF72-4CE3-BFC4-E5B6FE6AA0AC}" destId="{9DC03E3D-9631-4590-9002-AAFB10E90B67}" srcOrd="0" destOrd="0" presId="urn:microsoft.com/office/officeart/2005/8/layout/orgChart1"/>
    <dgm:cxn modelId="{525651AF-10C8-4A40-BFF0-2C6F413FB762}" type="presOf" srcId="{8E7D71BB-E18E-48B9-98DF-58F2010FEEDC}" destId="{C27C370F-862F-41AC-987A-422D89C5F45B}" srcOrd="0" destOrd="0" presId="urn:microsoft.com/office/officeart/2005/8/layout/orgChart1"/>
    <dgm:cxn modelId="{FC2E84AF-A3F2-4C34-B5F8-325E7A9F822E}" srcId="{0C513C2D-6286-4B1A-AAB1-C7EDB2B835AD}" destId="{8E7D71BB-E18E-48B9-98DF-58F2010FEEDC}" srcOrd="0" destOrd="0" parTransId="{29289828-FF72-4CE3-BFC4-E5B6FE6AA0AC}" sibTransId="{084E040B-7E7C-41A5-B698-155F0708D299}"/>
    <dgm:cxn modelId="{ECE622B0-7E3B-4A9B-81D5-DA9B3F271B88}" type="presOf" srcId="{858C6315-AE6F-4530-8074-D7D4823E669E}" destId="{7F578F9E-291D-48C5-8606-E88E8117B41D}" srcOrd="0" destOrd="0" presId="urn:microsoft.com/office/officeart/2005/8/layout/orgChart1"/>
    <dgm:cxn modelId="{919EF1B0-8609-47BE-9D51-D4EB289AB5E2}" type="presOf" srcId="{0C513C2D-6286-4B1A-AAB1-C7EDB2B835AD}" destId="{2678E8F3-CB41-4C34-8433-452F33317FE0}" srcOrd="1" destOrd="0" presId="urn:microsoft.com/office/officeart/2005/8/layout/orgChart1"/>
    <dgm:cxn modelId="{C88433B4-6F35-4201-8D56-661BB41D2B83}" type="presOf" srcId="{FFFFE17D-2329-44CB-BE73-AD9923064044}" destId="{56D708EA-3234-425F-8042-C28EA319A5B5}" srcOrd="0" destOrd="0" presId="urn:microsoft.com/office/officeart/2005/8/layout/orgChart1"/>
    <dgm:cxn modelId="{2C1C58B7-892E-457A-A485-1417661B88C1}" srcId="{0C513C2D-6286-4B1A-AAB1-C7EDB2B835AD}" destId="{35ACB76E-AEAF-4346-B7AC-B714735AE168}" srcOrd="1" destOrd="0" parTransId="{1C60B861-F678-461E-A41F-0D3D6470A7D0}" sibTransId="{50CC937D-ED3B-4B38-B06E-2DB73FBE0B04}"/>
    <dgm:cxn modelId="{673464BB-B143-4E13-B5BF-515A64E52D2F}" type="presOf" srcId="{6F78FF4D-6941-4293-B8FC-469AFF9EFE7A}" destId="{0E211169-CAE1-49B8-AF5D-E6FEC07D19BA}" srcOrd="0" destOrd="0" presId="urn:microsoft.com/office/officeart/2005/8/layout/orgChart1"/>
    <dgm:cxn modelId="{F21308D7-AD7F-4981-A5E4-7DBE32CF79CF}" srcId="{AB2D9873-720E-46E2-B587-EF3AEDA5606C}" destId="{6DBE443A-FAD6-4785-9C48-C5F64F634A98}" srcOrd="0" destOrd="0" parTransId="{12061875-1137-4A5F-A928-92C65176A0E1}" sibTransId="{7CF86012-C85D-40F0-BE99-D8D985E1815C}"/>
    <dgm:cxn modelId="{61A481DB-7E21-45FC-9B1F-F56518482A73}" type="presOf" srcId="{93525024-C502-4E42-8B93-177515624311}" destId="{269A834E-F66F-4C77-B276-966C8F36E001}" srcOrd="0" destOrd="0" presId="urn:microsoft.com/office/officeart/2005/8/layout/orgChart1"/>
    <dgm:cxn modelId="{814315DC-D2A6-48E9-B190-3F94D78297B7}" type="presOf" srcId="{42AF8386-6C9A-4B34-9FE4-451929F203DE}" destId="{BEC7DC35-CD3C-4C13-832F-FCE3E127DF28}" srcOrd="1" destOrd="0" presId="urn:microsoft.com/office/officeart/2005/8/layout/orgChart1"/>
    <dgm:cxn modelId="{7CD0BEDC-BC50-4007-9533-DECF269E8982}" type="presOf" srcId="{93525024-C502-4E42-8B93-177515624311}" destId="{84AF352F-FC61-4168-BE82-493D759F322C}" srcOrd="1" destOrd="0" presId="urn:microsoft.com/office/officeart/2005/8/layout/orgChart1"/>
    <dgm:cxn modelId="{CCAA0FE3-033D-456F-B786-116C6F172CEA}" srcId="{0C513C2D-6286-4B1A-AAB1-C7EDB2B835AD}" destId="{858C6315-AE6F-4530-8074-D7D4823E669E}" srcOrd="2" destOrd="0" parTransId="{078546C3-ACCD-4949-881A-3EE6F483B1B6}" sibTransId="{3CBBE9FF-CDFD-46F9-AFFC-9018AC3AE033}"/>
    <dgm:cxn modelId="{D0B0AFE7-307E-4105-ADE5-534A0E2DA2DB}" type="presOf" srcId="{93D8AACD-F9D4-460A-A820-6079013D0FB8}" destId="{9B406F7C-E864-4509-9369-E52F1E38A239}" srcOrd="0" destOrd="0" presId="urn:microsoft.com/office/officeart/2005/8/layout/orgChart1"/>
    <dgm:cxn modelId="{0BF09716-9D2B-4367-AF18-6BC0E4D7B724}" type="presParOf" srcId="{9A4B0588-A4BE-421D-AD8A-5B15823FD7F2}" destId="{6C9B906F-CB1F-42C8-9F62-54D2B64B7AAC}" srcOrd="0" destOrd="0" presId="urn:microsoft.com/office/officeart/2005/8/layout/orgChart1"/>
    <dgm:cxn modelId="{778A7644-BA2E-49A1-8526-33BB9483D346}" type="presParOf" srcId="{6C9B906F-CB1F-42C8-9F62-54D2B64B7AAC}" destId="{03794E63-7F01-454B-9EBB-E721174AB13D}" srcOrd="0" destOrd="0" presId="urn:microsoft.com/office/officeart/2005/8/layout/orgChart1"/>
    <dgm:cxn modelId="{54A54440-9EC9-4CA1-A2EE-B3E46A9C230E}" type="presParOf" srcId="{03794E63-7F01-454B-9EBB-E721174AB13D}" destId="{E1170AA5-C8AD-4474-976B-ABAB1E4DC975}" srcOrd="0" destOrd="0" presId="urn:microsoft.com/office/officeart/2005/8/layout/orgChart1"/>
    <dgm:cxn modelId="{C022E679-3265-4D30-84A4-026F47FEC6E0}" type="presParOf" srcId="{03794E63-7F01-454B-9EBB-E721174AB13D}" destId="{5617D375-9A58-44B6-91FB-00C4442E11FF}" srcOrd="1" destOrd="0" presId="urn:microsoft.com/office/officeart/2005/8/layout/orgChart1"/>
    <dgm:cxn modelId="{7EBA8DA6-40D9-41DF-A112-E8C44AFBB4C0}" type="presParOf" srcId="{6C9B906F-CB1F-42C8-9F62-54D2B64B7AAC}" destId="{93F2A15B-4483-4E3B-9AE9-69C3F4FC9AA6}" srcOrd="1" destOrd="0" presId="urn:microsoft.com/office/officeart/2005/8/layout/orgChart1"/>
    <dgm:cxn modelId="{DCEBBF4C-1726-495C-9362-C15072A23C53}" type="presParOf" srcId="{93F2A15B-4483-4E3B-9AE9-69C3F4FC9AA6}" destId="{0E211169-CAE1-49B8-AF5D-E6FEC07D19BA}" srcOrd="0" destOrd="0" presId="urn:microsoft.com/office/officeart/2005/8/layout/orgChart1"/>
    <dgm:cxn modelId="{3E7C40E1-762D-491C-80C8-97C67DFD27B1}" type="presParOf" srcId="{93F2A15B-4483-4E3B-9AE9-69C3F4FC9AA6}" destId="{A03D4267-69B0-4B76-A116-C03EC954F534}" srcOrd="1" destOrd="0" presId="urn:microsoft.com/office/officeart/2005/8/layout/orgChart1"/>
    <dgm:cxn modelId="{9490E447-8C51-4758-821B-E184A035C4A1}" type="presParOf" srcId="{A03D4267-69B0-4B76-A116-C03EC954F534}" destId="{BF79777F-28C6-497A-BF65-4C1D55D4683F}" srcOrd="0" destOrd="0" presId="urn:microsoft.com/office/officeart/2005/8/layout/orgChart1"/>
    <dgm:cxn modelId="{5EAEED48-14AA-4828-B86B-8204DBA98F07}" type="presParOf" srcId="{BF79777F-28C6-497A-BF65-4C1D55D4683F}" destId="{F6DD3F56-924B-4FBC-BAB0-7DFD8EE933BE}" srcOrd="0" destOrd="0" presId="urn:microsoft.com/office/officeart/2005/8/layout/orgChart1"/>
    <dgm:cxn modelId="{45465E97-CA2C-4255-9980-812BDB349594}" type="presParOf" srcId="{BF79777F-28C6-497A-BF65-4C1D55D4683F}" destId="{2678E8F3-CB41-4C34-8433-452F33317FE0}" srcOrd="1" destOrd="0" presId="urn:microsoft.com/office/officeart/2005/8/layout/orgChart1"/>
    <dgm:cxn modelId="{057C9554-F46C-41BD-875D-6593184E34C1}" type="presParOf" srcId="{A03D4267-69B0-4B76-A116-C03EC954F534}" destId="{D905091D-13FF-4F70-8C7E-429FCAA98C87}" srcOrd="1" destOrd="0" presId="urn:microsoft.com/office/officeart/2005/8/layout/orgChart1"/>
    <dgm:cxn modelId="{7B5CA551-D600-44E2-BE3C-7078149BA588}" type="presParOf" srcId="{D905091D-13FF-4F70-8C7E-429FCAA98C87}" destId="{9DC03E3D-9631-4590-9002-AAFB10E90B67}" srcOrd="0" destOrd="0" presId="urn:microsoft.com/office/officeart/2005/8/layout/orgChart1"/>
    <dgm:cxn modelId="{CA8A4C83-A5AF-4348-BD73-7E2ADB63C775}" type="presParOf" srcId="{D905091D-13FF-4F70-8C7E-429FCAA98C87}" destId="{BD788B3C-3EEA-4184-87AB-9CD7A1E7BCAF}" srcOrd="1" destOrd="0" presId="urn:microsoft.com/office/officeart/2005/8/layout/orgChart1"/>
    <dgm:cxn modelId="{5ADCEC0F-BC4D-4DF8-8664-A0CF693C801D}" type="presParOf" srcId="{BD788B3C-3EEA-4184-87AB-9CD7A1E7BCAF}" destId="{AE9CA230-A1CF-443A-9E15-786366C4D3AA}" srcOrd="0" destOrd="0" presId="urn:microsoft.com/office/officeart/2005/8/layout/orgChart1"/>
    <dgm:cxn modelId="{1ADDFA4A-89FD-486F-A4CD-18A9DF0AAF86}" type="presParOf" srcId="{AE9CA230-A1CF-443A-9E15-786366C4D3AA}" destId="{C27C370F-862F-41AC-987A-422D89C5F45B}" srcOrd="0" destOrd="0" presId="urn:microsoft.com/office/officeart/2005/8/layout/orgChart1"/>
    <dgm:cxn modelId="{B2ACC4C5-0B76-4AD9-812D-BA55A9EAC354}" type="presParOf" srcId="{AE9CA230-A1CF-443A-9E15-786366C4D3AA}" destId="{47D6A3F3-D5FC-4F96-8484-6E3C83EA5978}" srcOrd="1" destOrd="0" presId="urn:microsoft.com/office/officeart/2005/8/layout/orgChart1"/>
    <dgm:cxn modelId="{314EE64F-AF74-4FCC-A215-6A6596969B43}" type="presParOf" srcId="{BD788B3C-3EEA-4184-87AB-9CD7A1E7BCAF}" destId="{600BAE68-0045-4665-BCED-E0FE06BB57BB}" srcOrd="1" destOrd="0" presId="urn:microsoft.com/office/officeart/2005/8/layout/orgChart1"/>
    <dgm:cxn modelId="{F584026F-FE4F-4A5A-8F68-A41CF29D654F}" type="presParOf" srcId="{BD788B3C-3EEA-4184-87AB-9CD7A1E7BCAF}" destId="{47E3A7C0-6935-4DF6-9453-6FEB5866C1A6}" srcOrd="2" destOrd="0" presId="urn:microsoft.com/office/officeart/2005/8/layout/orgChart1"/>
    <dgm:cxn modelId="{709EA0D9-157E-46F7-B4EE-A317A03A3981}" type="presParOf" srcId="{D905091D-13FF-4F70-8C7E-429FCAA98C87}" destId="{3F9BF7EA-AEFF-4B45-B139-77A649CA692A}" srcOrd="2" destOrd="0" presId="urn:microsoft.com/office/officeart/2005/8/layout/orgChart1"/>
    <dgm:cxn modelId="{2BC72899-8C21-41AD-8F0F-6A83FBA3FE4E}" type="presParOf" srcId="{D905091D-13FF-4F70-8C7E-429FCAA98C87}" destId="{E46E453E-FFA4-4840-BFA2-77844E42D186}" srcOrd="3" destOrd="0" presId="urn:microsoft.com/office/officeart/2005/8/layout/orgChart1"/>
    <dgm:cxn modelId="{A2D93321-30CF-4B39-8088-FCFDFDE63693}" type="presParOf" srcId="{E46E453E-FFA4-4840-BFA2-77844E42D186}" destId="{3B63BEDB-D6E4-45A9-8EE6-124A211F520F}" srcOrd="0" destOrd="0" presId="urn:microsoft.com/office/officeart/2005/8/layout/orgChart1"/>
    <dgm:cxn modelId="{A7CC28E5-C14E-41F3-BDA7-D519EAC8CD77}" type="presParOf" srcId="{3B63BEDB-D6E4-45A9-8EE6-124A211F520F}" destId="{92A43832-A7D3-4000-81DC-0DB90D691E2F}" srcOrd="0" destOrd="0" presId="urn:microsoft.com/office/officeart/2005/8/layout/orgChart1"/>
    <dgm:cxn modelId="{75006A10-2947-41AF-945F-B5AC0904885A}" type="presParOf" srcId="{3B63BEDB-D6E4-45A9-8EE6-124A211F520F}" destId="{2D5533CF-94ED-41C2-A3F0-4591773EDC7A}" srcOrd="1" destOrd="0" presId="urn:microsoft.com/office/officeart/2005/8/layout/orgChart1"/>
    <dgm:cxn modelId="{A8E234A3-861E-4F42-ABF1-20935F5AA8BC}" type="presParOf" srcId="{E46E453E-FFA4-4840-BFA2-77844E42D186}" destId="{CADF67BD-6C40-4EEC-81B6-2C2CD9DF8CE3}" srcOrd="1" destOrd="0" presId="urn:microsoft.com/office/officeart/2005/8/layout/orgChart1"/>
    <dgm:cxn modelId="{77D1F639-F68C-4EA0-BE31-BFE5C7E73621}" type="presParOf" srcId="{E46E453E-FFA4-4840-BFA2-77844E42D186}" destId="{7A627623-4589-4C2D-85C4-56D503C0ACAC}" srcOrd="2" destOrd="0" presId="urn:microsoft.com/office/officeart/2005/8/layout/orgChart1"/>
    <dgm:cxn modelId="{E52A5C93-FED6-4AAE-B630-1EFD56DB810E}" type="presParOf" srcId="{D905091D-13FF-4F70-8C7E-429FCAA98C87}" destId="{FF4C604A-58BB-4E0D-9DD8-439E9E3B3C88}" srcOrd="4" destOrd="0" presId="urn:microsoft.com/office/officeart/2005/8/layout/orgChart1"/>
    <dgm:cxn modelId="{F6371520-EE5F-4E4A-A138-9D194EF06559}" type="presParOf" srcId="{D905091D-13FF-4F70-8C7E-429FCAA98C87}" destId="{F3757B5E-9477-47D5-AAF7-1BC3110E8DA7}" srcOrd="5" destOrd="0" presId="urn:microsoft.com/office/officeart/2005/8/layout/orgChart1"/>
    <dgm:cxn modelId="{630EC3E5-9DD6-4715-9104-BF835E4A4C11}" type="presParOf" srcId="{F3757B5E-9477-47D5-AAF7-1BC3110E8DA7}" destId="{21D1CF5F-834C-4508-9875-67DAC5268CC7}" srcOrd="0" destOrd="0" presId="urn:microsoft.com/office/officeart/2005/8/layout/orgChart1"/>
    <dgm:cxn modelId="{2D8209C3-0482-4667-ABAC-40787555D763}" type="presParOf" srcId="{21D1CF5F-834C-4508-9875-67DAC5268CC7}" destId="{7F578F9E-291D-48C5-8606-E88E8117B41D}" srcOrd="0" destOrd="0" presId="urn:microsoft.com/office/officeart/2005/8/layout/orgChart1"/>
    <dgm:cxn modelId="{D27CC839-DC81-4F61-A38D-825542FEBE9C}" type="presParOf" srcId="{21D1CF5F-834C-4508-9875-67DAC5268CC7}" destId="{035402E9-F1DE-4BA6-B7BB-BE5C2451C09E}" srcOrd="1" destOrd="0" presId="urn:microsoft.com/office/officeart/2005/8/layout/orgChart1"/>
    <dgm:cxn modelId="{57893416-512B-46A6-8C7E-077F1F21ACE1}" type="presParOf" srcId="{F3757B5E-9477-47D5-AAF7-1BC3110E8DA7}" destId="{BF919E94-AF83-499D-A10C-D5F1A15642A5}" srcOrd="1" destOrd="0" presId="urn:microsoft.com/office/officeart/2005/8/layout/orgChart1"/>
    <dgm:cxn modelId="{91EF2464-CAEF-470F-8C1A-A29DE18663EB}" type="presParOf" srcId="{F3757B5E-9477-47D5-AAF7-1BC3110E8DA7}" destId="{058A7A5B-1EB7-4D45-A0A7-96883A2427A0}" srcOrd="2" destOrd="0" presId="urn:microsoft.com/office/officeart/2005/8/layout/orgChart1"/>
    <dgm:cxn modelId="{446CCD0D-8082-452F-8E9B-416A6DF2A053}" type="presParOf" srcId="{A03D4267-69B0-4B76-A116-C03EC954F534}" destId="{AE28EADD-F7A8-4365-AB01-AEA635C07563}" srcOrd="2" destOrd="0" presId="urn:microsoft.com/office/officeart/2005/8/layout/orgChart1"/>
    <dgm:cxn modelId="{15FA7068-0E45-46EC-8A3F-881D87452B8E}" type="presParOf" srcId="{93F2A15B-4483-4E3B-9AE9-69C3F4FC9AA6}" destId="{68B1F031-1F0D-4D2C-B586-A8D77A946F3D}" srcOrd="2" destOrd="0" presId="urn:microsoft.com/office/officeart/2005/8/layout/orgChart1"/>
    <dgm:cxn modelId="{2F8F67FF-9B61-4150-A9B9-27D50E504446}" type="presParOf" srcId="{93F2A15B-4483-4E3B-9AE9-69C3F4FC9AA6}" destId="{917BDDFF-0906-45D4-BCC0-600D06D8897A}" srcOrd="3" destOrd="0" presId="urn:microsoft.com/office/officeart/2005/8/layout/orgChart1"/>
    <dgm:cxn modelId="{4ACCC216-6C55-405C-AAFB-A57C4C3BDD5F}" type="presParOf" srcId="{917BDDFF-0906-45D4-BCC0-600D06D8897A}" destId="{1620401F-B049-4521-A788-6E6BCFBD19CD}" srcOrd="0" destOrd="0" presId="urn:microsoft.com/office/officeart/2005/8/layout/orgChart1"/>
    <dgm:cxn modelId="{6AE2FE6C-E0C1-45C5-91F0-B9BDA6558CE3}" type="presParOf" srcId="{1620401F-B049-4521-A788-6E6BCFBD19CD}" destId="{0EDD7EF1-A57C-4D25-8935-8AE51885F818}" srcOrd="0" destOrd="0" presId="urn:microsoft.com/office/officeart/2005/8/layout/orgChart1"/>
    <dgm:cxn modelId="{3E603E26-7E7D-4CBB-89DF-7652DC31854A}" type="presParOf" srcId="{1620401F-B049-4521-A788-6E6BCFBD19CD}" destId="{BEC7DC35-CD3C-4C13-832F-FCE3E127DF28}" srcOrd="1" destOrd="0" presId="urn:microsoft.com/office/officeart/2005/8/layout/orgChart1"/>
    <dgm:cxn modelId="{1C50AA88-E456-4074-820D-3BAA3677050E}" type="presParOf" srcId="{917BDDFF-0906-45D4-BCC0-600D06D8897A}" destId="{E96A43D7-3AA3-429A-AA26-76A6C7A95EA7}" srcOrd="1" destOrd="0" presId="urn:microsoft.com/office/officeart/2005/8/layout/orgChart1"/>
    <dgm:cxn modelId="{DC8957A1-86FF-44A5-A085-7DE9216481A9}" type="presParOf" srcId="{E96A43D7-3AA3-429A-AA26-76A6C7A95EA7}" destId="{536473FA-1D29-448C-9C46-CC66D27B6AC1}" srcOrd="0" destOrd="0" presId="urn:microsoft.com/office/officeart/2005/8/layout/orgChart1"/>
    <dgm:cxn modelId="{D1A9515A-59E3-4DC0-BE09-ABAE29873B7B}" type="presParOf" srcId="{E96A43D7-3AA3-429A-AA26-76A6C7A95EA7}" destId="{1B74F99F-40C8-4A78-A56D-7B8AE08214AD}" srcOrd="1" destOrd="0" presId="urn:microsoft.com/office/officeart/2005/8/layout/orgChart1"/>
    <dgm:cxn modelId="{5438C79D-A02C-4F34-B978-D2DB6C1A267E}" type="presParOf" srcId="{1B74F99F-40C8-4A78-A56D-7B8AE08214AD}" destId="{43A74D1B-85D2-47F1-B193-77332B6BDC00}" srcOrd="0" destOrd="0" presId="urn:microsoft.com/office/officeart/2005/8/layout/orgChart1"/>
    <dgm:cxn modelId="{48A34F61-2E03-4796-874A-526DD9E4A6F5}" type="presParOf" srcId="{43A74D1B-85D2-47F1-B193-77332B6BDC00}" destId="{9A67940F-9200-4966-AA8B-5213F66C8C84}" srcOrd="0" destOrd="0" presId="urn:microsoft.com/office/officeart/2005/8/layout/orgChart1"/>
    <dgm:cxn modelId="{8249E9D9-533B-4D66-9EC7-2DA70CADB348}" type="presParOf" srcId="{43A74D1B-85D2-47F1-B193-77332B6BDC00}" destId="{6A5006D5-5CC2-47ED-B2EA-F077F0D53CC3}" srcOrd="1" destOrd="0" presId="urn:microsoft.com/office/officeart/2005/8/layout/orgChart1"/>
    <dgm:cxn modelId="{121D1F8F-D094-47C4-9317-E6EA791DAA6C}" type="presParOf" srcId="{1B74F99F-40C8-4A78-A56D-7B8AE08214AD}" destId="{1640B537-D1ED-4CC9-A260-631C6C1845D2}" srcOrd="1" destOrd="0" presId="urn:microsoft.com/office/officeart/2005/8/layout/orgChart1"/>
    <dgm:cxn modelId="{0A9DD8C3-1E1F-41D3-B9AD-8246B7B7334B}" type="presParOf" srcId="{1B74F99F-40C8-4A78-A56D-7B8AE08214AD}" destId="{839F0ED7-4F50-4660-99B2-B9A23937CDAF}" srcOrd="2" destOrd="0" presId="urn:microsoft.com/office/officeart/2005/8/layout/orgChart1"/>
    <dgm:cxn modelId="{60255B8A-D0A4-4292-9DD5-9D65ABBA1977}" type="presParOf" srcId="{E96A43D7-3AA3-429A-AA26-76A6C7A95EA7}" destId="{9B406F7C-E864-4509-9369-E52F1E38A239}" srcOrd="2" destOrd="0" presId="urn:microsoft.com/office/officeart/2005/8/layout/orgChart1"/>
    <dgm:cxn modelId="{A845B8FD-82E3-4842-B884-199495D551EE}" type="presParOf" srcId="{E96A43D7-3AA3-429A-AA26-76A6C7A95EA7}" destId="{E865E9A6-476C-4E56-9698-232314CDBA5E}" srcOrd="3" destOrd="0" presId="urn:microsoft.com/office/officeart/2005/8/layout/orgChart1"/>
    <dgm:cxn modelId="{DFC75BFE-4883-4362-987E-854B9DAED1AD}" type="presParOf" srcId="{E865E9A6-476C-4E56-9698-232314CDBA5E}" destId="{8853FEDC-C90D-4024-9AC6-BE1F42876F71}" srcOrd="0" destOrd="0" presId="urn:microsoft.com/office/officeart/2005/8/layout/orgChart1"/>
    <dgm:cxn modelId="{C4A83436-3849-4029-8871-3BFAE6EC8A02}" type="presParOf" srcId="{8853FEDC-C90D-4024-9AC6-BE1F42876F71}" destId="{269A834E-F66F-4C77-B276-966C8F36E001}" srcOrd="0" destOrd="0" presId="urn:microsoft.com/office/officeart/2005/8/layout/orgChart1"/>
    <dgm:cxn modelId="{E865F717-B81A-4056-945A-A5797769F405}" type="presParOf" srcId="{8853FEDC-C90D-4024-9AC6-BE1F42876F71}" destId="{84AF352F-FC61-4168-BE82-493D759F322C}" srcOrd="1" destOrd="0" presId="urn:microsoft.com/office/officeart/2005/8/layout/orgChart1"/>
    <dgm:cxn modelId="{2B5091A9-8D46-4B0F-89EB-D406743FA034}" type="presParOf" srcId="{E865E9A6-476C-4E56-9698-232314CDBA5E}" destId="{2BD1E49C-C4BB-4FAA-95B9-28C94C720400}" srcOrd="1" destOrd="0" presId="urn:microsoft.com/office/officeart/2005/8/layout/orgChart1"/>
    <dgm:cxn modelId="{D0AEF772-9918-4812-9A4A-E2738F8DF07B}" type="presParOf" srcId="{E865E9A6-476C-4E56-9698-232314CDBA5E}" destId="{23DD16E5-8E43-49E7-965C-9E876150D167}" srcOrd="2" destOrd="0" presId="urn:microsoft.com/office/officeart/2005/8/layout/orgChart1"/>
    <dgm:cxn modelId="{F6FE91CF-5D6B-4D2F-9E9C-3433DED4086D}" type="presParOf" srcId="{917BDDFF-0906-45D4-BCC0-600D06D8897A}" destId="{8C99CECD-78F7-40F9-A06B-0625FCBA74D0}" srcOrd="2" destOrd="0" presId="urn:microsoft.com/office/officeart/2005/8/layout/orgChart1"/>
    <dgm:cxn modelId="{3595462E-F6B6-4575-946C-BDFAEF1BDC52}" type="presParOf" srcId="{93F2A15B-4483-4E3B-9AE9-69C3F4FC9AA6}" destId="{56D708EA-3234-425F-8042-C28EA319A5B5}" srcOrd="4" destOrd="0" presId="urn:microsoft.com/office/officeart/2005/8/layout/orgChart1"/>
    <dgm:cxn modelId="{A06E9733-3212-405F-AD65-605A88634F00}" type="presParOf" srcId="{93F2A15B-4483-4E3B-9AE9-69C3F4FC9AA6}" destId="{D395ED3B-59F4-4871-BD8F-F335840D3F90}" srcOrd="5" destOrd="0" presId="urn:microsoft.com/office/officeart/2005/8/layout/orgChart1"/>
    <dgm:cxn modelId="{7F346E63-0A19-41E2-9214-A7D88CE3D403}" type="presParOf" srcId="{D395ED3B-59F4-4871-BD8F-F335840D3F90}" destId="{D2C00624-3004-4B1D-868A-F31BBF2ED5DC}" srcOrd="0" destOrd="0" presId="urn:microsoft.com/office/officeart/2005/8/layout/orgChart1"/>
    <dgm:cxn modelId="{EDB50B86-8DFC-470D-8813-BDF0C292FC08}" type="presParOf" srcId="{D2C00624-3004-4B1D-868A-F31BBF2ED5DC}" destId="{C93942A3-EB07-4980-9EDD-50A113823910}" srcOrd="0" destOrd="0" presId="urn:microsoft.com/office/officeart/2005/8/layout/orgChart1"/>
    <dgm:cxn modelId="{0915E778-5057-4028-96FD-5187D4C948BF}" type="presParOf" srcId="{D2C00624-3004-4B1D-868A-F31BBF2ED5DC}" destId="{9AC0DBCC-91C3-4E58-990B-4D0657B422D9}" srcOrd="1" destOrd="0" presId="urn:microsoft.com/office/officeart/2005/8/layout/orgChart1"/>
    <dgm:cxn modelId="{2EF43DBF-6821-4711-9923-032B1D011DDD}" type="presParOf" srcId="{D395ED3B-59F4-4871-BD8F-F335840D3F90}" destId="{3A05E728-95AA-4B73-8284-F27532B590A9}" srcOrd="1" destOrd="0" presId="urn:microsoft.com/office/officeart/2005/8/layout/orgChart1"/>
    <dgm:cxn modelId="{4F971E27-D82C-441C-BD23-955FBF795BEE}" type="presParOf" srcId="{D395ED3B-59F4-4871-BD8F-F335840D3F90}" destId="{2DCC62EE-5341-4475-99B9-CF5A3E6B38A9}" srcOrd="2" destOrd="0" presId="urn:microsoft.com/office/officeart/2005/8/layout/orgChart1"/>
    <dgm:cxn modelId="{6D08B427-FEA9-4D2B-917C-718A4E6B0C2D}" type="presParOf" srcId="{6C9B906F-CB1F-42C8-9F62-54D2B64B7AAC}" destId="{F6331A68-9EBB-47CD-A665-F68717DA205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2D9873-720E-46E2-B587-EF3AEDA5606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PE"/>
        </a:p>
      </dgm:t>
    </dgm:pt>
    <dgm:pt modelId="{6DBE443A-FAD6-4785-9C48-C5F64F634A98}">
      <dgm:prSet phldrT="[Text]"/>
      <dgm:spPr/>
      <dgm:t>
        <a:bodyPr/>
        <a:lstStyle/>
        <a:p>
          <a:r>
            <a:rPr lang="es-MX"/>
            <a:t>Data mining</a:t>
          </a:r>
          <a:endParaRPr lang="es-PE"/>
        </a:p>
      </dgm:t>
    </dgm:pt>
    <dgm:pt modelId="{12061875-1137-4A5F-A928-92C65176A0E1}" type="parTrans" cxnId="{F21308D7-AD7F-4981-A5E4-7DBE32CF79CF}">
      <dgm:prSet/>
      <dgm:spPr/>
      <dgm:t>
        <a:bodyPr/>
        <a:lstStyle/>
        <a:p>
          <a:endParaRPr lang="es-PE" sz="1800"/>
        </a:p>
      </dgm:t>
    </dgm:pt>
    <dgm:pt modelId="{7CF86012-C85D-40F0-BE99-D8D985E1815C}" type="sibTrans" cxnId="{F21308D7-AD7F-4981-A5E4-7DBE32CF79CF}">
      <dgm:prSet/>
      <dgm:spPr/>
      <dgm:t>
        <a:bodyPr/>
        <a:lstStyle/>
        <a:p>
          <a:endParaRPr lang="es-PE"/>
        </a:p>
      </dgm:t>
    </dgm:pt>
    <dgm:pt modelId="{0C513C2D-6286-4B1A-AAB1-C7EDB2B835AD}">
      <dgm:prSet phldrT="[Text]"/>
      <dgm:spPr/>
      <dgm:t>
        <a:bodyPr/>
        <a:lstStyle/>
        <a:p>
          <a:r>
            <a:rPr lang="es-MX"/>
            <a:t>Técnicas supervisadas</a:t>
          </a:r>
          <a:endParaRPr lang="es-PE"/>
        </a:p>
      </dgm:t>
    </dgm:pt>
    <dgm:pt modelId="{6F78FF4D-6941-4293-B8FC-469AFF9EFE7A}" type="parTrans" cxnId="{3709B816-5CD9-4002-A138-52EE59A19CDA}">
      <dgm:prSet/>
      <dgm:spPr/>
      <dgm:t>
        <a:bodyPr/>
        <a:lstStyle/>
        <a:p>
          <a:endParaRPr lang="es-PE" sz="1800"/>
        </a:p>
      </dgm:t>
    </dgm:pt>
    <dgm:pt modelId="{53BEC93D-0214-42B1-A658-B734433C8EB1}" type="sibTrans" cxnId="{3709B816-5CD9-4002-A138-52EE59A19CDA}">
      <dgm:prSet/>
      <dgm:spPr/>
      <dgm:t>
        <a:bodyPr/>
        <a:lstStyle/>
        <a:p>
          <a:endParaRPr lang="es-PE"/>
        </a:p>
      </dgm:t>
    </dgm:pt>
    <dgm:pt modelId="{42AF8386-6C9A-4B34-9FE4-451929F203DE}">
      <dgm:prSet phldrT="[Text]"/>
      <dgm:spPr/>
      <dgm:t>
        <a:bodyPr/>
        <a:lstStyle/>
        <a:p>
          <a:r>
            <a:rPr lang="es-MX"/>
            <a:t>Técnicas no supervisadas</a:t>
          </a:r>
          <a:endParaRPr lang="es-PE"/>
        </a:p>
      </dgm:t>
    </dgm:pt>
    <dgm:pt modelId="{A24ECFE9-9EF2-4465-A404-49659C9D0527}" type="parTrans" cxnId="{4E0CF69A-A8BF-40D8-BC69-D749B485ACF1}">
      <dgm:prSet/>
      <dgm:spPr/>
      <dgm:t>
        <a:bodyPr/>
        <a:lstStyle/>
        <a:p>
          <a:endParaRPr lang="es-PE" sz="1800"/>
        </a:p>
      </dgm:t>
    </dgm:pt>
    <dgm:pt modelId="{438E0A03-098B-4C1B-B8CB-5D17A0524E03}" type="sibTrans" cxnId="{4E0CF69A-A8BF-40D8-BC69-D749B485ACF1}">
      <dgm:prSet/>
      <dgm:spPr/>
      <dgm:t>
        <a:bodyPr/>
        <a:lstStyle/>
        <a:p>
          <a:endParaRPr lang="es-PE"/>
        </a:p>
      </dgm:t>
    </dgm:pt>
    <dgm:pt modelId="{80A2522A-D49D-4AEC-9676-174E223287FF}">
      <dgm:prSet phldrT="[Text]"/>
      <dgm:spPr/>
      <dgm:t>
        <a:bodyPr/>
        <a:lstStyle/>
        <a:p>
          <a:r>
            <a:rPr lang="es-MX"/>
            <a:t>Text mining</a:t>
          </a:r>
          <a:endParaRPr lang="es-PE"/>
        </a:p>
      </dgm:t>
    </dgm:pt>
    <dgm:pt modelId="{FFFFE17D-2329-44CB-BE73-AD9923064044}" type="parTrans" cxnId="{45BDB78C-C265-4307-B07E-C5AD6CD32797}">
      <dgm:prSet/>
      <dgm:spPr/>
      <dgm:t>
        <a:bodyPr/>
        <a:lstStyle/>
        <a:p>
          <a:endParaRPr lang="es-PE" sz="1800"/>
        </a:p>
      </dgm:t>
    </dgm:pt>
    <dgm:pt modelId="{54F788F2-20ED-4AE6-96C4-68785B8EEAD1}" type="sibTrans" cxnId="{45BDB78C-C265-4307-B07E-C5AD6CD32797}">
      <dgm:prSet/>
      <dgm:spPr/>
      <dgm:t>
        <a:bodyPr/>
        <a:lstStyle/>
        <a:p>
          <a:endParaRPr lang="es-PE"/>
        </a:p>
      </dgm:t>
    </dgm:pt>
    <dgm:pt modelId="{8E7D71BB-E18E-48B9-98DF-58F2010FEEDC}">
      <dgm:prSet/>
      <dgm:spPr>
        <a:ln w="88900">
          <a:solidFill>
            <a:srgbClr val="FF0000"/>
          </a:solidFill>
        </a:ln>
      </dgm:spPr>
      <dgm:t>
        <a:bodyPr/>
        <a:lstStyle/>
        <a:p>
          <a:r>
            <a:rPr lang="es-MX"/>
            <a:t>Regression</a:t>
          </a:r>
          <a:endParaRPr lang="es-PE"/>
        </a:p>
      </dgm:t>
    </dgm:pt>
    <dgm:pt modelId="{29289828-FF72-4CE3-BFC4-E5B6FE6AA0AC}" type="parTrans" cxnId="{FC2E84AF-A3F2-4C34-B5F8-325E7A9F822E}">
      <dgm:prSet/>
      <dgm:spPr/>
      <dgm:t>
        <a:bodyPr/>
        <a:lstStyle/>
        <a:p>
          <a:endParaRPr lang="es-PE" sz="1800"/>
        </a:p>
      </dgm:t>
    </dgm:pt>
    <dgm:pt modelId="{084E040B-7E7C-41A5-B698-155F0708D299}" type="sibTrans" cxnId="{FC2E84AF-A3F2-4C34-B5F8-325E7A9F822E}">
      <dgm:prSet/>
      <dgm:spPr/>
      <dgm:t>
        <a:bodyPr/>
        <a:lstStyle/>
        <a:p>
          <a:endParaRPr lang="es-PE"/>
        </a:p>
      </dgm:t>
    </dgm:pt>
    <dgm:pt modelId="{35ACB76E-AEAF-4346-B7AC-B714735AE168}">
      <dgm:prSet/>
      <dgm:spPr/>
      <dgm:t>
        <a:bodyPr/>
        <a:lstStyle/>
        <a:p>
          <a:r>
            <a:rPr lang="es-MX"/>
            <a:t>Classification</a:t>
          </a:r>
          <a:endParaRPr lang="es-PE"/>
        </a:p>
      </dgm:t>
    </dgm:pt>
    <dgm:pt modelId="{1C60B861-F678-461E-A41F-0D3D6470A7D0}" type="parTrans" cxnId="{2C1C58B7-892E-457A-A485-1417661B88C1}">
      <dgm:prSet/>
      <dgm:spPr/>
      <dgm:t>
        <a:bodyPr/>
        <a:lstStyle/>
        <a:p>
          <a:endParaRPr lang="es-PE" sz="1800"/>
        </a:p>
      </dgm:t>
    </dgm:pt>
    <dgm:pt modelId="{50CC937D-ED3B-4B38-B06E-2DB73FBE0B04}" type="sibTrans" cxnId="{2C1C58B7-892E-457A-A485-1417661B88C1}">
      <dgm:prSet/>
      <dgm:spPr/>
      <dgm:t>
        <a:bodyPr/>
        <a:lstStyle/>
        <a:p>
          <a:endParaRPr lang="es-PE"/>
        </a:p>
      </dgm:t>
    </dgm:pt>
    <dgm:pt modelId="{858C6315-AE6F-4530-8074-D7D4823E669E}">
      <dgm:prSet/>
      <dgm:spPr/>
      <dgm:t>
        <a:bodyPr/>
        <a:lstStyle/>
        <a:p>
          <a:r>
            <a:rPr lang="es-MX"/>
            <a:t>Recommender Systems</a:t>
          </a:r>
          <a:endParaRPr lang="es-PE"/>
        </a:p>
      </dgm:t>
    </dgm:pt>
    <dgm:pt modelId="{078546C3-ACCD-4949-881A-3EE6F483B1B6}" type="parTrans" cxnId="{CCAA0FE3-033D-456F-B786-116C6F172CEA}">
      <dgm:prSet/>
      <dgm:spPr/>
      <dgm:t>
        <a:bodyPr/>
        <a:lstStyle/>
        <a:p>
          <a:endParaRPr lang="es-PE" sz="1800"/>
        </a:p>
      </dgm:t>
    </dgm:pt>
    <dgm:pt modelId="{3CBBE9FF-CDFD-46F9-AFFC-9018AC3AE033}" type="sibTrans" cxnId="{CCAA0FE3-033D-456F-B786-116C6F172CEA}">
      <dgm:prSet/>
      <dgm:spPr/>
      <dgm:t>
        <a:bodyPr/>
        <a:lstStyle/>
        <a:p>
          <a:endParaRPr lang="es-PE"/>
        </a:p>
      </dgm:t>
    </dgm:pt>
    <dgm:pt modelId="{C1582682-8B0F-4E6F-9377-2F047B50619E}">
      <dgm:prSet/>
      <dgm:spPr/>
      <dgm:t>
        <a:bodyPr/>
        <a:lstStyle/>
        <a:p>
          <a:r>
            <a:rPr lang="es-MX"/>
            <a:t>Clustering</a:t>
          </a:r>
          <a:endParaRPr lang="es-PE"/>
        </a:p>
      </dgm:t>
    </dgm:pt>
    <dgm:pt modelId="{77ABEAF9-ABE2-4831-A142-9135C7DF147C}" type="parTrans" cxnId="{21FC937F-DF29-4F27-AD7C-216875646E75}">
      <dgm:prSet/>
      <dgm:spPr/>
      <dgm:t>
        <a:bodyPr/>
        <a:lstStyle/>
        <a:p>
          <a:endParaRPr lang="es-PE" sz="1800"/>
        </a:p>
      </dgm:t>
    </dgm:pt>
    <dgm:pt modelId="{FB7CD535-708C-4223-9C97-44C5C4DF0B30}" type="sibTrans" cxnId="{21FC937F-DF29-4F27-AD7C-216875646E75}">
      <dgm:prSet/>
      <dgm:spPr/>
      <dgm:t>
        <a:bodyPr/>
        <a:lstStyle/>
        <a:p>
          <a:endParaRPr lang="es-PE"/>
        </a:p>
      </dgm:t>
    </dgm:pt>
    <dgm:pt modelId="{93525024-C502-4E42-8B93-177515624311}">
      <dgm:prSet/>
      <dgm:spPr/>
      <dgm:t>
        <a:bodyPr/>
        <a:lstStyle/>
        <a:p>
          <a:r>
            <a:rPr lang="es-MX"/>
            <a:t>Dimensionality reduction</a:t>
          </a:r>
          <a:endParaRPr lang="es-PE"/>
        </a:p>
      </dgm:t>
    </dgm:pt>
    <dgm:pt modelId="{93D8AACD-F9D4-460A-A820-6079013D0FB8}" type="parTrans" cxnId="{1CA85450-7DBF-420A-ACB0-AB34E2839FDC}">
      <dgm:prSet/>
      <dgm:spPr/>
      <dgm:t>
        <a:bodyPr/>
        <a:lstStyle/>
        <a:p>
          <a:endParaRPr lang="es-PE" sz="1800"/>
        </a:p>
      </dgm:t>
    </dgm:pt>
    <dgm:pt modelId="{4BD1DCC7-5F60-4A66-9476-7BCBFB21EBCD}" type="sibTrans" cxnId="{1CA85450-7DBF-420A-ACB0-AB34E2839FDC}">
      <dgm:prSet/>
      <dgm:spPr/>
      <dgm:t>
        <a:bodyPr/>
        <a:lstStyle/>
        <a:p>
          <a:endParaRPr lang="es-PE"/>
        </a:p>
      </dgm:t>
    </dgm:pt>
    <dgm:pt modelId="{9A4B0588-A4BE-421D-AD8A-5B15823FD7F2}" type="pres">
      <dgm:prSet presAssocID="{AB2D9873-720E-46E2-B587-EF3AEDA5606C}" presName="hierChild1" presStyleCnt="0">
        <dgm:presLayoutVars>
          <dgm:orgChart val="1"/>
          <dgm:chPref val="1"/>
          <dgm:dir/>
          <dgm:animOne val="branch"/>
          <dgm:animLvl val="lvl"/>
          <dgm:resizeHandles/>
        </dgm:presLayoutVars>
      </dgm:prSet>
      <dgm:spPr/>
    </dgm:pt>
    <dgm:pt modelId="{6C9B906F-CB1F-42C8-9F62-54D2B64B7AAC}" type="pres">
      <dgm:prSet presAssocID="{6DBE443A-FAD6-4785-9C48-C5F64F634A98}" presName="hierRoot1" presStyleCnt="0">
        <dgm:presLayoutVars>
          <dgm:hierBranch val="init"/>
        </dgm:presLayoutVars>
      </dgm:prSet>
      <dgm:spPr/>
    </dgm:pt>
    <dgm:pt modelId="{03794E63-7F01-454B-9EBB-E721174AB13D}" type="pres">
      <dgm:prSet presAssocID="{6DBE443A-FAD6-4785-9C48-C5F64F634A98}" presName="rootComposite1" presStyleCnt="0"/>
      <dgm:spPr/>
    </dgm:pt>
    <dgm:pt modelId="{E1170AA5-C8AD-4474-976B-ABAB1E4DC975}" type="pres">
      <dgm:prSet presAssocID="{6DBE443A-FAD6-4785-9C48-C5F64F634A98}" presName="rootText1" presStyleLbl="node0" presStyleIdx="0" presStyleCnt="1">
        <dgm:presLayoutVars>
          <dgm:chPref val="3"/>
        </dgm:presLayoutVars>
      </dgm:prSet>
      <dgm:spPr/>
    </dgm:pt>
    <dgm:pt modelId="{5617D375-9A58-44B6-91FB-00C4442E11FF}" type="pres">
      <dgm:prSet presAssocID="{6DBE443A-FAD6-4785-9C48-C5F64F634A98}" presName="rootConnector1" presStyleLbl="node1" presStyleIdx="0" presStyleCnt="0"/>
      <dgm:spPr/>
    </dgm:pt>
    <dgm:pt modelId="{93F2A15B-4483-4E3B-9AE9-69C3F4FC9AA6}" type="pres">
      <dgm:prSet presAssocID="{6DBE443A-FAD6-4785-9C48-C5F64F634A98}" presName="hierChild2" presStyleCnt="0"/>
      <dgm:spPr/>
    </dgm:pt>
    <dgm:pt modelId="{0E211169-CAE1-49B8-AF5D-E6FEC07D19BA}" type="pres">
      <dgm:prSet presAssocID="{6F78FF4D-6941-4293-B8FC-469AFF9EFE7A}" presName="Name37" presStyleLbl="parChTrans1D2" presStyleIdx="0" presStyleCnt="3"/>
      <dgm:spPr/>
    </dgm:pt>
    <dgm:pt modelId="{A03D4267-69B0-4B76-A116-C03EC954F534}" type="pres">
      <dgm:prSet presAssocID="{0C513C2D-6286-4B1A-AAB1-C7EDB2B835AD}" presName="hierRoot2" presStyleCnt="0">
        <dgm:presLayoutVars>
          <dgm:hierBranch val="init"/>
        </dgm:presLayoutVars>
      </dgm:prSet>
      <dgm:spPr/>
    </dgm:pt>
    <dgm:pt modelId="{BF79777F-28C6-497A-BF65-4C1D55D4683F}" type="pres">
      <dgm:prSet presAssocID="{0C513C2D-6286-4B1A-AAB1-C7EDB2B835AD}" presName="rootComposite" presStyleCnt="0"/>
      <dgm:spPr/>
    </dgm:pt>
    <dgm:pt modelId="{F6DD3F56-924B-4FBC-BAB0-7DFD8EE933BE}" type="pres">
      <dgm:prSet presAssocID="{0C513C2D-6286-4B1A-AAB1-C7EDB2B835AD}" presName="rootText" presStyleLbl="node2" presStyleIdx="0" presStyleCnt="3">
        <dgm:presLayoutVars>
          <dgm:chPref val="3"/>
        </dgm:presLayoutVars>
      </dgm:prSet>
      <dgm:spPr/>
    </dgm:pt>
    <dgm:pt modelId="{2678E8F3-CB41-4C34-8433-452F33317FE0}" type="pres">
      <dgm:prSet presAssocID="{0C513C2D-6286-4B1A-AAB1-C7EDB2B835AD}" presName="rootConnector" presStyleLbl="node2" presStyleIdx="0" presStyleCnt="3"/>
      <dgm:spPr/>
    </dgm:pt>
    <dgm:pt modelId="{D905091D-13FF-4F70-8C7E-429FCAA98C87}" type="pres">
      <dgm:prSet presAssocID="{0C513C2D-6286-4B1A-AAB1-C7EDB2B835AD}" presName="hierChild4" presStyleCnt="0"/>
      <dgm:spPr/>
    </dgm:pt>
    <dgm:pt modelId="{9DC03E3D-9631-4590-9002-AAFB10E90B67}" type="pres">
      <dgm:prSet presAssocID="{29289828-FF72-4CE3-BFC4-E5B6FE6AA0AC}" presName="Name37" presStyleLbl="parChTrans1D3" presStyleIdx="0" presStyleCnt="5"/>
      <dgm:spPr/>
    </dgm:pt>
    <dgm:pt modelId="{BD788B3C-3EEA-4184-87AB-9CD7A1E7BCAF}" type="pres">
      <dgm:prSet presAssocID="{8E7D71BB-E18E-48B9-98DF-58F2010FEEDC}" presName="hierRoot2" presStyleCnt="0">
        <dgm:presLayoutVars>
          <dgm:hierBranch val="init"/>
        </dgm:presLayoutVars>
      </dgm:prSet>
      <dgm:spPr/>
    </dgm:pt>
    <dgm:pt modelId="{AE9CA230-A1CF-443A-9E15-786366C4D3AA}" type="pres">
      <dgm:prSet presAssocID="{8E7D71BB-E18E-48B9-98DF-58F2010FEEDC}" presName="rootComposite" presStyleCnt="0"/>
      <dgm:spPr/>
    </dgm:pt>
    <dgm:pt modelId="{C27C370F-862F-41AC-987A-422D89C5F45B}" type="pres">
      <dgm:prSet presAssocID="{8E7D71BB-E18E-48B9-98DF-58F2010FEEDC}" presName="rootText" presStyleLbl="node3" presStyleIdx="0" presStyleCnt="5">
        <dgm:presLayoutVars>
          <dgm:chPref val="3"/>
        </dgm:presLayoutVars>
      </dgm:prSet>
      <dgm:spPr/>
    </dgm:pt>
    <dgm:pt modelId="{47D6A3F3-D5FC-4F96-8484-6E3C83EA5978}" type="pres">
      <dgm:prSet presAssocID="{8E7D71BB-E18E-48B9-98DF-58F2010FEEDC}" presName="rootConnector" presStyleLbl="node3" presStyleIdx="0" presStyleCnt="5"/>
      <dgm:spPr/>
    </dgm:pt>
    <dgm:pt modelId="{600BAE68-0045-4665-BCED-E0FE06BB57BB}" type="pres">
      <dgm:prSet presAssocID="{8E7D71BB-E18E-48B9-98DF-58F2010FEEDC}" presName="hierChild4" presStyleCnt="0"/>
      <dgm:spPr/>
    </dgm:pt>
    <dgm:pt modelId="{47E3A7C0-6935-4DF6-9453-6FEB5866C1A6}" type="pres">
      <dgm:prSet presAssocID="{8E7D71BB-E18E-48B9-98DF-58F2010FEEDC}" presName="hierChild5" presStyleCnt="0"/>
      <dgm:spPr/>
    </dgm:pt>
    <dgm:pt modelId="{3F9BF7EA-AEFF-4B45-B139-77A649CA692A}" type="pres">
      <dgm:prSet presAssocID="{1C60B861-F678-461E-A41F-0D3D6470A7D0}" presName="Name37" presStyleLbl="parChTrans1D3" presStyleIdx="1" presStyleCnt="5"/>
      <dgm:spPr/>
    </dgm:pt>
    <dgm:pt modelId="{E46E453E-FFA4-4840-BFA2-77844E42D186}" type="pres">
      <dgm:prSet presAssocID="{35ACB76E-AEAF-4346-B7AC-B714735AE168}" presName="hierRoot2" presStyleCnt="0">
        <dgm:presLayoutVars>
          <dgm:hierBranch val="init"/>
        </dgm:presLayoutVars>
      </dgm:prSet>
      <dgm:spPr/>
    </dgm:pt>
    <dgm:pt modelId="{3B63BEDB-D6E4-45A9-8EE6-124A211F520F}" type="pres">
      <dgm:prSet presAssocID="{35ACB76E-AEAF-4346-B7AC-B714735AE168}" presName="rootComposite" presStyleCnt="0"/>
      <dgm:spPr/>
    </dgm:pt>
    <dgm:pt modelId="{92A43832-A7D3-4000-81DC-0DB90D691E2F}" type="pres">
      <dgm:prSet presAssocID="{35ACB76E-AEAF-4346-B7AC-B714735AE168}" presName="rootText" presStyleLbl="node3" presStyleIdx="1" presStyleCnt="5">
        <dgm:presLayoutVars>
          <dgm:chPref val="3"/>
        </dgm:presLayoutVars>
      </dgm:prSet>
      <dgm:spPr/>
    </dgm:pt>
    <dgm:pt modelId="{2D5533CF-94ED-41C2-A3F0-4591773EDC7A}" type="pres">
      <dgm:prSet presAssocID="{35ACB76E-AEAF-4346-B7AC-B714735AE168}" presName="rootConnector" presStyleLbl="node3" presStyleIdx="1" presStyleCnt="5"/>
      <dgm:spPr/>
    </dgm:pt>
    <dgm:pt modelId="{CADF67BD-6C40-4EEC-81B6-2C2CD9DF8CE3}" type="pres">
      <dgm:prSet presAssocID="{35ACB76E-AEAF-4346-B7AC-B714735AE168}" presName="hierChild4" presStyleCnt="0"/>
      <dgm:spPr/>
    </dgm:pt>
    <dgm:pt modelId="{7A627623-4589-4C2D-85C4-56D503C0ACAC}" type="pres">
      <dgm:prSet presAssocID="{35ACB76E-AEAF-4346-B7AC-B714735AE168}" presName="hierChild5" presStyleCnt="0"/>
      <dgm:spPr/>
    </dgm:pt>
    <dgm:pt modelId="{FF4C604A-58BB-4E0D-9DD8-439E9E3B3C88}" type="pres">
      <dgm:prSet presAssocID="{078546C3-ACCD-4949-881A-3EE6F483B1B6}" presName="Name37" presStyleLbl="parChTrans1D3" presStyleIdx="2" presStyleCnt="5"/>
      <dgm:spPr/>
    </dgm:pt>
    <dgm:pt modelId="{F3757B5E-9477-47D5-AAF7-1BC3110E8DA7}" type="pres">
      <dgm:prSet presAssocID="{858C6315-AE6F-4530-8074-D7D4823E669E}" presName="hierRoot2" presStyleCnt="0">
        <dgm:presLayoutVars>
          <dgm:hierBranch val="init"/>
        </dgm:presLayoutVars>
      </dgm:prSet>
      <dgm:spPr/>
    </dgm:pt>
    <dgm:pt modelId="{21D1CF5F-834C-4508-9875-67DAC5268CC7}" type="pres">
      <dgm:prSet presAssocID="{858C6315-AE6F-4530-8074-D7D4823E669E}" presName="rootComposite" presStyleCnt="0"/>
      <dgm:spPr/>
    </dgm:pt>
    <dgm:pt modelId="{7F578F9E-291D-48C5-8606-E88E8117B41D}" type="pres">
      <dgm:prSet presAssocID="{858C6315-AE6F-4530-8074-D7D4823E669E}" presName="rootText" presStyleLbl="node3" presStyleIdx="2" presStyleCnt="5">
        <dgm:presLayoutVars>
          <dgm:chPref val="3"/>
        </dgm:presLayoutVars>
      </dgm:prSet>
      <dgm:spPr/>
    </dgm:pt>
    <dgm:pt modelId="{035402E9-F1DE-4BA6-B7BB-BE5C2451C09E}" type="pres">
      <dgm:prSet presAssocID="{858C6315-AE6F-4530-8074-D7D4823E669E}" presName="rootConnector" presStyleLbl="node3" presStyleIdx="2" presStyleCnt="5"/>
      <dgm:spPr/>
    </dgm:pt>
    <dgm:pt modelId="{BF919E94-AF83-499D-A10C-D5F1A15642A5}" type="pres">
      <dgm:prSet presAssocID="{858C6315-AE6F-4530-8074-D7D4823E669E}" presName="hierChild4" presStyleCnt="0"/>
      <dgm:spPr/>
    </dgm:pt>
    <dgm:pt modelId="{058A7A5B-1EB7-4D45-A0A7-96883A2427A0}" type="pres">
      <dgm:prSet presAssocID="{858C6315-AE6F-4530-8074-D7D4823E669E}" presName="hierChild5" presStyleCnt="0"/>
      <dgm:spPr/>
    </dgm:pt>
    <dgm:pt modelId="{AE28EADD-F7A8-4365-AB01-AEA635C07563}" type="pres">
      <dgm:prSet presAssocID="{0C513C2D-6286-4B1A-AAB1-C7EDB2B835AD}" presName="hierChild5" presStyleCnt="0"/>
      <dgm:spPr/>
    </dgm:pt>
    <dgm:pt modelId="{68B1F031-1F0D-4D2C-B586-A8D77A946F3D}" type="pres">
      <dgm:prSet presAssocID="{A24ECFE9-9EF2-4465-A404-49659C9D0527}" presName="Name37" presStyleLbl="parChTrans1D2" presStyleIdx="1" presStyleCnt="3"/>
      <dgm:spPr/>
    </dgm:pt>
    <dgm:pt modelId="{917BDDFF-0906-45D4-BCC0-600D06D8897A}" type="pres">
      <dgm:prSet presAssocID="{42AF8386-6C9A-4B34-9FE4-451929F203DE}" presName="hierRoot2" presStyleCnt="0">
        <dgm:presLayoutVars>
          <dgm:hierBranch val="init"/>
        </dgm:presLayoutVars>
      </dgm:prSet>
      <dgm:spPr/>
    </dgm:pt>
    <dgm:pt modelId="{1620401F-B049-4521-A788-6E6BCFBD19CD}" type="pres">
      <dgm:prSet presAssocID="{42AF8386-6C9A-4B34-9FE4-451929F203DE}" presName="rootComposite" presStyleCnt="0"/>
      <dgm:spPr/>
    </dgm:pt>
    <dgm:pt modelId="{0EDD7EF1-A57C-4D25-8935-8AE51885F818}" type="pres">
      <dgm:prSet presAssocID="{42AF8386-6C9A-4B34-9FE4-451929F203DE}" presName="rootText" presStyleLbl="node2" presStyleIdx="1" presStyleCnt="3">
        <dgm:presLayoutVars>
          <dgm:chPref val="3"/>
        </dgm:presLayoutVars>
      </dgm:prSet>
      <dgm:spPr/>
    </dgm:pt>
    <dgm:pt modelId="{BEC7DC35-CD3C-4C13-832F-FCE3E127DF28}" type="pres">
      <dgm:prSet presAssocID="{42AF8386-6C9A-4B34-9FE4-451929F203DE}" presName="rootConnector" presStyleLbl="node2" presStyleIdx="1" presStyleCnt="3"/>
      <dgm:spPr/>
    </dgm:pt>
    <dgm:pt modelId="{E96A43D7-3AA3-429A-AA26-76A6C7A95EA7}" type="pres">
      <dgm:prSet presAssocID="{42AF8386-6C9A-4B34-9FE4-451929F203DE}" presName="hierChild4" presStyleCnt="0"/>
      <dgm:spPr/>
    </dgm:pt>
    <dgm:pt modelId="{536473FA-1D29-448C-9C46-CC66D27B6AC1}" type="pres">
      <dgm:prSet presAssocID="{77ABEAF9-ABE2-4831-A142-9135C7DF147C}" presName="Name37" presStyleLbl="parChTrans1D3" presStyleIdx="3" presStyleCnt="5"/>
      <dgm:spPr/>
    </dgm:pt>
    <dgm:pt modelId="{1B74F99F-40C8-4A78-A56D-7B8AE08214AD}" type="pres">
      <dgm:prSet presAssocID="{C1582682-8B0F-4E6F-9377-2F047B50619E}" presName="hierRoot2" presStyleCnt="0">
        <dgm:presLayoutVars>
          <dgm:hierBranch val="init"/>
        </dgm:presLayoutVars>
      </dgm:prSet>
      <dgm:spPr/>
    </dgm:pt>
    <dgm:pt modelId="{43A74D1B-85D2-47F1-B193-77332B6BDC00}" type="pres">
      <dgm:prSet presAssocID="{C1582682-8B0F-4E6F-9377-2F047B50619E}" presName="rootComposite" presStyleCnt="0"/>
      <dgm:spPr/>
    </dgm:pt>
    <dgm:pt modelId="{9A67940F-9200-4966-AA8B-5213F66C8C84}" type="pres">
      <dgm:prSet presAssocID="{C1582682-8B0F-4E6F-9377-2F047B50619E}" presName="rootText" presStyleLbl="node3" presStyleIdx="3" presStyleCnt="5">
        <dgm:presLayoutVars>
          <dgm:chPref val="3"/>
        </dgm:presLayoutVars>
      </dgm:prSet>
      <dgm:spPr/>
    </dgm:pt>
    <dgm:pt modelId="{6A5006D5-5CC2-47ED-B2EA-F077F0D53CC3}" type="pres">
      <dgm:prSet presAssocID="{C1582682-8B0F-4E6F-9377-2F047B50619E}" presName="rootConnector" presStyleLbl="node3" presStyleIdx="3" presStyleCnt="5"/>
      <dgm:spPr/>
    </dgm:pt>
    <dgm:pt modelId="{1640B537-D1ED-4CC9-A260-631C6C1845D2}" type="pres">
      <dgm:prSet presAssocID="{C1582682-8B0F-4E6F-9377-2F047B50619E}" presName="hierChild4" presStyleCnt="0"/>
      <dgm:spPr/>
    </dgm:pt>
    <dgm:pt modelId="{839F0ED7-4F50-4660-99B2-B9A23937CDAF}" type="pres">
      <dgm:prSet presAssocID="{C1582682-8B0F-4E6F-9377-2F047B50619E}" presName="hierChild5" presStyleCnt="0"/>
      <dgm:spPr/>
    </dgm:pt>
    <dgm:pt modelId="{9B406F7C-E864-4509-9369-E52F1E38A239}" type="pres">
      <dgm:prSet presAssocID="{93D8AACD-F9D4-460A-A820-6079013D0FB8}" presName="Name37" presStyleLbl="parChTrans1D3" presStyleIdx="4" presStyleCnt="5"/>
      <dgm:spPr/>
    </dgm:pt>
    <dgm:pt modelId="{E865E9A6-476C-4E56-9698-232314CDBA5E}" type="pres">
      <dgm:prSet presAssocID="{93525024-C502-4E42-8B93-177515624311}" presName="hierRoot2" presStyleCnt="0">
        <dgm:presLayoutVars>
          <dgm:hierBranch val="init"/>
        </dgm:presLayoutVars>
      </dgm:prSet>
      <dgm:spPr/>
    </dgm:pt>
    <dgm:pt modelId="{8853FEDC-C90D-4024-9AC6-BE1F42876F71}" type="pres">
      <dgm:prSet presAssocID="{93525024-C502-4E42-8B93-177515624311}" presName="rootComposite" presStyleCnt="0"/>
      <dgm:spPr/>
    </dgm:pt>
    <dgm:pt modelId="{269A834E-F66F-4C77-B276-966C8F36E001}" type="pres">
      <dgm:prSet presAssocID="{93525024-C502-4E42-8B93-177515624311}" presName="rootText" presStyleLbl="node3" presStyleIdx="4" presStyleCnt="5">
        <dgm:presLayoutVars>
          <dgm:chPref val="3"/>
        </dgm:presLayoutVars>
      </dgm:prSet>
      <dgm:spPr/>
    </dgm:pt>
    <dgm:pt modelId="{84AF352F-FC61-4168-BE82-493D759F322C}" type="pres">
      <dgm:prSet presAssocID="{93525024-C502-4E42-8B93-177515624311}" presName="rootConnector" presStyleLbl="node3" presStyleIdx="4" presStyleCnt="5"/>
      <dgm:spPr/>
    </dgm:pt>
    <dgm:pt modelId="{2BD1E49C-C4BB-4FAA-95B9-28C94C720400}" type="pres">
      <dgm:prSet presAssocID="{93525024-C502-4E42-8B93-177515624311}" presName="hierChild4" presStyleCnt="0"/>
      <dgm:spPr/>
    </dgm:pt>
    <dgm:pt modelId="{23DD16E5-8E43-49E7-965C-9E876150D167}" type="pres">
      <dgm:prSet presAssocID="{93525024-C502-4E42-8B93-177515624311}" presName="hierChild5" presStyleCnt="0"/>
      <dgm:spPr/>
    </dgm:pt>
    <dgm:pt modelId="{8C99CECD-78F7-40F9-A06B-0625FCBA74D0}" type="pres">
      <dgm:prSet presAssocID="{42AF8386-6C9A-4B34-9FE4-451929F203DE}" presName="hierChild5" presStyleCnt="0"/>
      <dgm:spPr/>
    </dgm:pt>
    <dgm:pt modelId="{56D708EA-3234-425F-8042-C28EA319A5B5}" type="pres">
      <dgm:prSet presAssocID="{FFFFE17D-2329-44CB-BE73-AD9923064044}" presName="Name37" presStyleLbl="parChTrans1D2" presStyleIdx="2" presStyleCnt="3"/>
      <dgm:spPr/>
    </dgm:pt>
    <dgm:pt modelId="{D395ED3B-59F4-4871-BD8F-F335840D3F90}" type="pres">
      <dgm:prSet presAssocID="{80A2522A-D49D-4AEC-9676-174E223287FF}" presName="hierRoot2" presStyleCnt="0">
        <dgm:presLayoutVars>
          <dgm:hierBranch val="init"/>
        </dgm:presLayoutVars>
      </dgm:prSet>
      <dgm:spPr/>
    </dgm:pt>
    <dgm:pt modelId="{D2C00624-3004-4B1D-868A-F31BBF2ED5DC}" type="pres">
      <dgm:prSet presAssocID="{80A2522A-D49D-4AEC-9676-174E223287FF}" presName="rootComposite" presStyleCnt="0"/>
      <dgm:spPr/>
    </dgm:pt>
    <dgm:pt modelId="{C93942A3-EB07-4980-9EDD-50A113823910}" type="pres">
      <dgm:prSet presAssocID="{80A2522A-D49D-4AEC-9676-174E223287FF}" presName="rootText" presStyleLbl="node2" presStyleIdx="2" presStyleCnt="3">
        <dgm:presLayoutVars>
          <dgm:chPref val="3"/>
        </dgm:presLayoutVars>
      </dgm:prSet>
      <dgm:spPr/>
    </dgm:pt>
    <dgm:pt modelId="{9AC0DBCC-91C3-4E58-990B-4D0657B422D9}" type="pres">
      <dgm:prSet presAssocID="{80A2522A-D49D-4AEC-9676-174E223287FF}" presName="rootConnector" presStyleLbl="node2" presStyleIdx="2" presStyleCnt="3"/>
      <dgm:spPr/>
    </dgm:pt>
    <dgm:pt modelId="{3A05E728-95AA-4B73-8284-F27532B590A9}" type="pres">
      <dgm:prSet presAssocID="{80A2522A-D49D-4AEC-9676-174E223287FF}" presName="hierChild4" presStyleCnt="0"/>
      <dgm:spPr/>
    </dgm:pt>
    <dgm:pt modelId="{2DCC62EE-5341-4475-99B9-CF5A3E6B38A9}" type="pres">
      <dgm:prSet presAssocID="{80A2522A-D49D-4AEC-9676-174E223287FF}" presName="hierChild5" presStyleCnt="0"/>
      <dgm:spPr/>
    </dgm:pt>
    <dgm:pt modelId="{F6331A68-9EBB-47CD-A665-F68717DA205D}" type="pres">
      <dgm:prSet presAssocID="{6DBE443A-FAD6-4785-9C48-C5F64F634A98}" presName="hierChild3" presStyleCnt="0"/>
      <dgm:spPr/>
    </dgm:pt>
  </dgm:ptLst>
  <dgm:cxnLst>
    <dgm:cxn modelId="{1D904505-30DD-4EBD-82CC-E8AD582EF823}" type="presOf" srcId="{35ACB76E-AEAF-4346-B7AC-B714735AE168}" destId="{2D5533CF-94ED-41C2-A3F0-4591773EDC7A}" srcOrd="1" destOrd="0" presId="urn:microsoft.com/office/officeart/2005/8/layout/orgChart1"/>
    <dgm:cxn modelId="{D596AE11-86A8-403A-B0FC-4FA7DA47294F}" type="presOf" srcId="{6DBE443A-FAD6-4785-9C48-C5F64F634A98}" destId="{5617D375-9A58-44B6-91FB-00C4442E11FF}" srcOrd="1" destOrd="0" presId="urn:microsoft.com/office/officeart/2005/8/layout/orgChart1"/>
    <dgm:cxn modelId="{3709B816-5CD9-4002-A138-52EE59A19CDA}" srcId="{6DBE443A-FAD6-4785-9C48-C5F64F634A98}" destId="{0C513C2D-6286-4B1A-AAB1-C7EDB2B835AD}" srcOrd="0" destOrd="0" parTransId="{6F78FF4D-6941-4293-B8FC-469AFF9EFE7A}" sibTransId="{53BEC93D-0214-42B1-A658-B734433C8EB1}"/>
    <dgm:cxn modelId="{BCA22B21-B673-40B6-8039-766EFBF62E6E}" type="presOf" srcId="{858C6315-AE6F-4530-8074-D7D4823E669E}" destId="{035402E9-F1DE-4BA6-B7BB-BE5C2451C09E}" srcOrd="1" destOrd="0" presId="urn:microsoft.com/office/officeart/2005/8/layout/orgChart1"/>
    <dgm:cxn modelId="{4E6CAA22-8D73-4C51-B3BD-7E12CDE8A692}" type="presOf" srcId="{A24ECFE9-9EF2-4465-A404-49659C9D0527}" destId="{68B1F031-1F0D-4D2C-B586-A8D77A946F3D}" srcOrd="0" destOrd="0" presId="urn:microsoft.com/office/officeart/2005/8/layout/orgChart1"/>
    <dgm:cxn modelId="{DE5FC22C-184B-4C0D-A014-1969B0EEEB29}" type="presOf" srcId="{0C513C2D-6286-4B1A-AAB1-C7EDB2B835AD}" destId="{F6DD3F56-924B-4FBC-BAB0-7DFD8EE933BE}" srcOrd="0" destOrd="0" presId="urn:microsoft.com/office/officeart/2005/8/layout/orgChart1"/>
    <dgm:cxn modelId="{DA0B1A36-BB1A-4258-8106-CF61D244A764}" type="presOf" srcId="{1C60B861-F678-461E-A41F-0D3D6470A7D0}" destId="{3F9BF7EA-AEFF-4B45-B139-77A649CA692A}" srcOrd="0" destOrd="0" presId="urn:microsoft.com/office/officeart/2005/8/layout/orgChart1"/>
    <dgm:cxn modelId="{2AF38F38-9B71-4014-A054-1FA014593B24}" type="presOf" srcId="{80A2522A-D49D-4AEC-9676-174E223287FF}" destId="{C93942A3-EB07-4980-9EDD-50A113823910}" srcOrd="0" destOrd="0" presId="urn:microsoft.com/office/officeart/2005/8/layout/orgChart1"/>
    <dgm:cxn modelId="{7C517E3D-B254-4F1D-81E3-4A1C1A936425}" type="presOf" srcId="{C1582682-8B0F-4E6F-9377-2F047B50619E}" destId="{9A67940F-9200-4966-AA8B-5213F66C8C84}" srcOrd="0" destOrd="0" presId="urn:microsoft.com/office/officeart/2005/8/layout/orgChart1"/>
    <dgm:cxn modelId="{6AF3FB5C-8A54-4E5E-83BF-F5A4D4D9A30C}" type="presOf" srcId="{77ABEAF9-ABE2-4831-A142-9135C7DF147C}" destId="{536473FA-1D29-448C-9C46-CC66D27B6AC1}" srcOrd="0" destOrd="0" presId="urn:microsoft.com/office/officeart/2005/8/layout/orgChart1"/>
    <dgm:cxn modelId="{F9AF3643-BF1D-4933-A8F4-E6C52280B35C}" type="presOf" srcId="{C1582682-8B0F-4E6F-9377-2F047B50619E}" destId="{6A5006D5-5CC2-47ED-B2EA-F077F0D53CC3}" srcOrd="1" destOrd="0" presId="urn:microsoft.com/office/officeart/2005/8/layout/orgChart1"/>
    <dgm:cxn modelId="{2AAAA74D-CA8D-4BBA-A2E2-CE6F1E4FBA25}" type="presOf" srcId="{35ACB76E-AEAF-4346-B7AC-B714735AE168}" destId="{92A43832-A7D3-4000-81DC-0DB90D691E2F}" srcOrd="0" destOrd="0" presId="urn:microsoft.com/office/officeart/2005/8/layout/orgChart1"/>
    <dgm:cxn modelId="{58E9106E-65E9-46DA-BF69-9E7B3DAB0DAF}" type="presOf" srcId="{AB2D9873-720E-46E2-B587-EF3AEDA5606C}" destId="{9A4B0588-A4BE-421D-AD8A-5B15823FD7F2}" srcOrd="0" destOrd="0" presId="urn:microsoft.com/office/officeart/2005/8/layout/orgChart1"/>
    <dgm:cxn modelId="{1CA85450-7DBF-420A-ACB0-AB34E2839FDC}" srcId="{42AF8386-6C9A-4B34-9FE4-451929F203DE}" destId="{93525024-C502-4E42-8B93-177515624311}" srcOrd="1" destOrd="0" parTransId="{93D8AACD-F9D4-460A-A820-6079013D0FB8}" sibTransId="{4BD1DCC7-5F60-4A66-9476-7BCBFB21EBCD}"/>
    <dgm:cxn modelId="{21FC937F-DF29-4F27-AD7C-216875646E75}" srcId="{42AF8386-6C9A-4B34-9FE4-451929F203DE}" destId="{C1582682-8B0F-4E6F-9377-2F047B50619E}" srcOrd="0" destOrd="0" parTransId="{77ABEAF9-ABE2-4831-A142-9135C7DF147C}" sibTransId="{FB7CD535-708C-4223-9C97-44C5C4DF0B30}"/>
    <dgm:cxn modelId="{8561B084-880B-41C6-862E-5B4E5E6F1923}" type="presOf" srcId="{8E7D71BB-E18E-48B9-98DF-58F2010FEEDC}" destId="{47D6A3F3-D5FC-4F96-8484-6E3C83EA5978}" srcOrd="1" destOrd="0" presId="urn:microsoft.com/office/officeart/2005/8/layout/orgChart1"/>
    <dgm:cxn modelId="{9DC1078A-BF68-4289-BF1D-4F8174A9FD85}" type="presOf" srcId="{42AF8386-6C9A-4B34-9FE4-451929F203DE}" destId="{0EDD7EF1-A57C-4D25-8935-8AE51885F818}" srcOrd="0" destOrd="0" presId="urn:microsoft.com/office/officeart/2005/8/layout/orgChart1"/>
    <dgm:cxn modelId="{45BDB78C-C265-4307-B07E-C5AD6CD32797}" srcId="{6DBE443A-FAD6-4785-9C48-C5F64F634A98}" destId="{80A2522A-D49D-4AEC-9676-174E223287FF}" srcOrd="2" destOrd="0" parTransId="{FFFFE17D-2329-44CB-BE73-AD9923064044}" sibTransId="{54F788F2-20ED-4AE6-96C4-68785B8EEAD1}"/>
    <dgm:cxn modelId="{73175798-97D8-45D1-BA11-A1E23EAF5A11}" type="presOf" srcId="{078546C3-ACCD-4949-881A-3EE6F483B1B6}" destId="{FF4C604A-58BB-4E0D-9DD8-439E9E3B3C88}" srcOrd="0" destOrd="0" presId="urn:microsoft.com/office/officeart/2005/8/layout/orgChart1"/>
    <dgm:cxn modelId="{4E0CF69A-A8BF-40D8-BC69-D749B485ACF1}" srcId="{6DBE443A-FAD6-4785-9C48-C5F64F634A98}" destId="{42AF8386-6C9A-4B34-9FE4-451929F203DE}" srcOrd="1" destOrd="0" parTransId="{A24ECFE9-9EF2-4465-A404-49659C9D0527}" sibTransId="{438E0A03-098B-4C1B-B8CB-5D17A0524E03}"/>
    <dgm:cxn modelId="{8C8A969D-D2DA-4846-88FA-81D6ACF70D81}" type="presOf" srcId="{80A2522A-D49D-4AEC-9676-174E223287FF}" destId="{9AC0DBCC-91C3-4E58-990B-4D0657B422D9}" srcOrd="1" destOrd="0" presId="urn:microsoft.com/office/officeart/2005/8/layout/orgChart1"/>
    <dgm:cxn modelId="{B40F8C9E-E967-442E-8BF2-4C2BEBB894EC}" type="presOf" srcId="{6DBE443A-FAD6-4785-9C48-C5F64F634A98}" destId="{E1170AA5-C8AD-4474-976B-ABAB1E4DC975}" srcOrd="0" destOrd="0" presId="urn:microsoft.com/office/officeart/2005/8/layout/orgChart1"/>
    <dgm:cxn modelId="{5BE8DAAD-DFB7-4F73-8659-140C66BB9136}" type="presOf" srcId="{29289828-FF72-4CE3-BFC4-E5B6FE6AA0AC}" destId="{9DC03E3D-9631-4590-9002-AAFB10E90B67}" srcOrd="0" destOrd="0" presId="urn:microsoft.com/office/officeart/2005/8/layout/orgChart1"/>
    <dgm:cxn modelId="{525651AF-10C8-4A40-BFF0-2C6F413FB762}" type="presOf" srcId="{8E7D71BB-E18E-48B9-98DF-58F2010FEEDC}" destId="{C27C370F-862F-41AC-987A-422D89C5F45B}" srcOrd="0" destOrd="0" presId="urn:microsoft.com/office/officeart/2005/8/layout/orgChart1"/>
    <dgm:cxn modelId="{FC2E84AF-A3F2-4C34-B5F8-325E7A9F822E}" srcId="{0C513C2D-6286-4B1A-AAB1-C7EDB2B835AD}" destId="{8E7D71BB-E18E-48B9-98DF-58F2010FEEDC}" srcOrd="0" destOrd="0" parTransId="{29289828-FF72-4CE3-BFC4-E5B6FE6AA0AC}" sibTransId="{084E040B-7E7C-41A5-B698-155F0708D299}"/>
    <dgm:cxn modelId="{ECE622B0-7E3B-4A9B-81D5-DA9B3F271B88}" type="presOf" srcId="{858C6315-AE6F-4530-8074-D7D4823E669E}" destId="{7F578F9E-291D-48C5-8606-E88E8117B41D}" srcOrd="0" destOrd="0" presId="urn:microsoft.com/office/officeart/2005/8/layout/orgChart1"/>
    <dgm:cxn modelId="{919EF1B0-8609-47BE-9D51-D4EB289AB5E2}" type="presOf" srcId="{0C513C2D-6286-4B1A-AAB1-C7EDB2B835AD}" destId="{2678E8F3-CB41-4C34-8433-452F33317FE0}" srcOrd="1" destOrd="0" presId="urn:microsoft.com/office/officeart/2005/8/layout/orgChart1"/>
    <dgm:cxn modelId="{C88433B4-6F35-4201-8D56-661BB41D2B83}" type="presOf" srcId="{FFFFE17D-2329-44CB-BE73-AD9923064044}" destId="{56D708EA-3234-425F-8042-C28EA319A5B5}" srcOrd="0" destOrd="0" presId="urn:microsoft.com/office/officeart/2005/8/layout/orgChart1"/>
    <dgm:cxn modelId="{2C1C58B7-892E-457A-A485-1417661B88C1}" srcId="{0C513C2D-6286-4B1A-AAB1-C7EDB2B835AD}" destId="{35ACB76E-AEAF-4346-B7AC-B714735AE168}" srcOrd="1" destOrd="0" parTransId="{1C60B861-F678-461E-A41F-0D3D6470A7D0}" sibTransId="{50CC937D-ED3B-4B38-B06E-2DB73FBE0B04}"/>
    <dgm:cxn modelId="{673464BB-B143-4E13-B5BF-515A64E52D2F}" type="presOf" srcId="{6F78FF4D-6941-4293-B8FC-469AFF9EFE7A}" destId="{0E211169-CAE1-49B8-AF5D-E6FEC07D19BA}" srcOrd="0" destOrd="0" presId="urn:microsoft.com/office/officeart/2005/8/layout/orgChart1"/>
    <dgm:cxn modelId="{F21308D7-AD7F-4981-A5E4-7DBE32CF79CF}" srcId="{AB2D9873-720E-46E2-B587-EF3AEDA5606C}" destId="{6DBE443A-FAD6-4785-9C48-C5F64F634A98}" srcOrd="0" destOrd="0" parTransId="{12061875-1137-4A5F-A928-92C65176A0E1}" sibTransId="{7CF86012-C85D-40F0-BE99-D8D985E1815C}"/>
    <dgm:cxn modelId="{61A481DB-7E21-45FC-9B1F-F56518482A73}" type="presOf" srcId="{93525024-C502-4E42-8B93-177515624311}" destId="{269A834E-F66F-4C77-B276-966C8F36E001}" srcOrd="0" destOrd="0" presId="urn:microsoft.com/office/officeart/2005/8/layout/orgChart1"/>
    <dgm:cxn modelId="{814315DC-D2A6-48E9-B190-3F94D78297B7}" type="presOf" srcId="{42AF8386-6C9A-4B34-9FE4-451929F203DE}" destId="{BEC7DC35-CD3C-4C13-832F-FCE3E127DF28}" srcOrd="1" destOrd="0" presId="urn:microsoft.com/office/officeart/2005/8/layout/orgChart1"/>
    <dgm:cxn modelId="{7CD0BEDC-BC50-4007-9533-DECF269E8982}" type="presOf" srcId="{93525024-C502-4E42-8B93-177515624311}" destId="{84AF352F-FC61-4168-BE82-493D759F322C}" srcOrd="1" destOrd="0" presId="urn:microsoft.com/office/officeart/2005/8/layout/orgChart1"/>
    <dgm:cxn modelId="{CCAA0FE3-033D-456F-B786-116C6F172CEA}" srcId="{0C513C2D-6286-4B1A-AAB1-C7EDB2B835AD}" destId="{858C6315-AE6F-4530-8074-D7D4823E669E}" srcOrd="2" destOrd="0" parTransId="{078546C3-ACCD-4949-881A-3EE6F483B1B6}" sibTransId="{3CBBE9FF-CDFD-46F9-AFFC-9018AC3AE033}"/>
    <dgm:cxn modelId="{D0B0AFE7-307E-4105-ADE5-534A0E2DA2DB}" type="presOf" srcId="{93D8AACD-F9D4-460A-A820-6079013D0FB8}" destId="{9B406F7C-E864-4509-9369-E52F1E38A239}" srcOrd="0" destOrd="0" presId="urn:microsoft.com/office/officeart/2005/8/layout/orgChart1"/>
    <dgm:cxn modelId="{0BF09716-9D2B-4367-AF18-6BC0E4D7B724}" type="presParOf" srcId="{9A4B0588-A4BE-421D-AD8A-5B15823FD7F2}" destId="{6C9B906F-CB1F-42C8-9F62-54D2B64B7AAC}" srcOrd="0" destOrd="0" presId="urn:microsoft.com/office/officeart/2005/8/layout/orgChart1"/>
    <dgm:cxn modelId="{778A7644-BA2E-49A1-8526-33BB9483D346}" type="presParOf" srcId="{6C9B906F-CB1F-42C8-9F62-54D2B64B7AAC}" destId="{03794E63-7F01-454B-9EBB-E721174AB13D}" srcOrd="0" destOrd="0" presId="urn:microsoft.com/office/officeart/2005/8/layout/orgChart1"/>
    <dgm:cxn modelId="{54A54440-9EC9-4CA1-A2EE-B3E46A9C230E}" type="presParOf" srcId="{03794E63-7F01-454B-9EBB-E721174AB13D}" destId="{E1170AA5-C8AD-4474-976B-ABAB1E4DC975}" srcOrd="0" destOrd="0" presId="urn:microsoft.com/office/officeart/2005/8/layout/orgChart1"/>
    <dgm:cxn modelId="{C022E679-3265-4D30-84A4-026F47FEC6E0}" type="presParOf" srcId="{03794E63-7F01-454B-9EBB-E721174AB13D}" destId="{5617D375-9A58-44B6-91FB-00C4442E11FF}" srcOrd="1" destOrd="0" presId="urn:microsoft.com/office/officeart/2005/8/layout/orgChart1"/>
    <dgm:cxn modelId="{7EBA8DA6-40D9-41DF-A112-E8C44AFBB4C0}" type="presParOf" srcId="{6C9B906F-CB1F-42C8-9F62-54D2B64B7AAC}" destId="{93F2A15B-4483-4E3B-9AE9-69C3F4FC9AA6}" srcOrd="1" destOrd="0" presId="urn:microsoft.com/office/officeart/2005/8/layout/orgChart1"/>
    <dgm:cxn modelId="{DCEBBF4C-1726-495C-9362-C15072A23C53}" type="presParOf" srcId="{93F2A15B-4483-4E3B-9AE9-69C3F4FC9AA6}" destId="{0E211169-CAE1-49B8-AF5D-E6FEC07D19BA}" srcOrd="0" destOrd="0" presId="urn:microsoft.com/office/officeart/2005/8/layout/orgChart1"/>
    <dgm:cxn modelId="{3E7C40E1-762D-491C-80C8-97C67DFD27B1}" type="presParOf" srcId="{93F2A15B-4483-4E3B-9AE9-69C3F4FC9AA6}" destId="{A03D4267-69B0-4B76-A116-C03EC954F534}" srcOrd="1" destOrd="0" presId="urn:microsoft.com/office/officeart/2005/8/layout/orgChart1"/>
    <dgm:cxn modelId="{9490E447-8C51-4758-821B-E184A035C4A1}" type="presParOf" srcId="{A03D4267-69B0-4B76-A116-C03EC954F534}" destId="{BF79777F-28C6-497A-BF65-4C1D55D4683F}" srcOrd="0" destOrd="0" presId="urn:microsoft.com/office/officeart/2005/8/layout/orgChart1"/>
    <dgm:cxn modelId="{5EAEED48-14AA-4828-B86B-8204DBA98F07}" type="presParOf" srcId="{BF79777F-28C6-497A-BF65-4C1D55D4683F}" destId="{F6DD3F56-924B-4FBC-BAB0-7DFD8EE933BE}" srcOrd="0" destOrd="0" presId="urn:microsoft.com/office/officeart/2005/8/layout/orgChart1"/>
    <dgm:cxn modelId="{45465E97-CA2C-4255-9980-812BDB349594}" type="presParOf" srcId="{BF79777F-28C6-497A-BF65-4C1D55D4683F}" destId="{2678E8F3-CB41-4C34-8433-452F33317FE0}" srcOrd="1" destOrd="0" presId="urn:microsoft.com/office/officeart/2005/8/layout/orgChart1"/>
    <dgm:cxn modelId="{057C9554-F46C-41BD-875D-6593184E34C1}" type="presParOf" srcId="{A03D4267-69B0-4B76-A116-C03EC954F534}" destId="{D905091D-13FF-4F70-8C7E-429FCAA98C87}" srcOrd="1" destOrd="0" presId="urn:microsoft.com/office/officeart/2005/8/layout/orgChart1"/>
    <dgm:cxn modelId="{7B5CA551-D600-44E2-BE3C-7078149BA588}" type="presParOf" srcId="{D905091D-13FF-4F70-8C7E-429FCAA98C87}" destId="{9DC03E3D-9631-4590-9002-AAFB10E90B67}" srcOrd="0" destOrd="0" presId="urn:microsoft.com/office/officeart/2005/8/layout/orgChart1"/>
    <dgm:cxn modelId="{CA8A4C83-A5AF-4348-BD73-7E2ADB63C775}" type="presParOf" srcId="{D905091D-13FF-4F70-8C7E-429FCAA98C87}" destId="{BD788B3C-3EEA-4184-87AB-9CD7A1E7BCAF}" srcOrd="1" destOrd="0" presId="urn:microsoft.com/office/officeart/2005/8/layout/orgChart1"/>
    <dgm:cxn modelId="{5ADCEC0F-BC4D-4DF8-8664-A0CF693C801D}" type="presParOf" srcId="{BD788B3C-3EEA-4184-87AB-9CD7A1E7BCAF}" destId="{AE9CA230-A1CF-443A-9E15-786366C4D3AA}" srcOrd="0" destOrd="0" presId="urn:microsoft.com/office/officeart/2005/8/layout/orgChart1"/>
    <dgm:cxn modelId="{1ADDFA4A-89FD-486F-A4CD-18A9DF0AAF86}" type="presParOf" srcId="{AE9CA230-A1CF-443A-9E15-786366C4D3AA}" destId="{C27C370F-862F-41AC-987A-422D89C5F45B}" srcOrd="0" destOrd="0" presId="urn:microsoft.com/office/officeart/2005/8/layout/orgChart1"/>
    <dgm:cxn modelId="{B2ACC4C5-0B76-4AD9-812D-BA55A9EAC354}" type="presParOf" srcId="{AE9CA230-A1CF-443A-9E15-786366C4D3AA}" destId="{47D6A3F3-D5FC-4F96-8484-6E3C83EA5978}" srcOrd="1" destOrd="0" presId="urn:microsoft.com/office/officeart/2005/8/layout/orgChart1"/>
    <dgm:cxn modelId="{314EE64F-AF74-4FCC-A215-6A6596969B43}" type="presParOf" srcId="{BD788B3C-3EEA-4184-87AB-9CD7A1E7BCAF}" destId="{600BAE68-0045-4665-BCED-E0FE06BB57BB}" srcOrd="1" destOrd="0" presId="urn:microsoft.com/office/officeart/2005/8/layout/orgChart1"/>
    <dgm:cxn modelId="{F584026F-FE4F-4A5A-8F68-A41CF29D654F}" type="presParOf" srcId="{BD788B3C-3EEA-4184-87AB-9CD7A1E7BCAF}" destId="{47E3A7C0-6935-4DF6-9453-6FEB5866C1A6}" srcOrd="2" destOrd="0" presId="urn:microsoft.com/office/officeart/2005/8/layout/orgChart1"/>
    <dgm:cxn modelId="{709EA0D9-157E-46F7-B4EE-A317A03A3981}" type="presParOf" srcId="{D905091D-13FF-4F70-8C7E-429FCAA98C87}" destId="{3F9BF7EA-AEFF-4B45-B139-77A649CA692A}" srcOrd="2" destOrd="0" presId="urn:microsoft.com/office/officeart/2005/8/layout/orgChart1"/>
    <dgm:cxn modelId="{2BC72899-8C21-41AD-8F0F-6A83FBA3FE4E}" type="presParOf" srcId="{D905091D-13FF-4F70-8C7E-429FCAA98C87}" destId="{E46E453E-FFA4-4840-BFA2-77844E42D186}" srcOrd="3" destOrd="0" presId="urn:microsoft.com/office/officeart/2005/8/layout/orgChart1"/>
    <dgm:cxn modelId="{A2D93321-30CF-4B39-8088-FCFDFDE63693}" type="presParOf" srcId="{E46E453E-FFA4-4840-BFA2-77844E42D186}" destId="{3B63BEDB-D6E4-45A9-8EE6-124A211F520F}" srcOrd="0" destOrd="0" presId="urn:microsoft.com/office/officeart/2005/8/layout/orgChart1"/>
    <dgm:cxn modelId="{A7CC28E5-C14E-41F3-BDA7-D519EAC8CD77}" type="presParOf" srcId="{3B63BEDB-D6E4-45A9-8EE6-124A211F520F}" destId="{92A43832-A7D3-4000-81DC-0DB90D691E2F}" srcOrd="0" destOrd="0" presId="urn:microsoft.com/office/officeart/2005/8/layout/orgChart1"/>
    <dgm:cxn modelId="{75006A10-2947-41AF-945F-B5AC0904885A}" type="presParOf" srcId="{3B63BEDB-D6E4-45A9-8EE6-124A211F520F}" destId="{2D5533CF-94ED-41C2-A3F0-4591773EDC7A}" srcOrd="1" destOrd="0" presId="urn:microsoft.com/office/officeart/2005/8/layout/orgChart1"/>
    <dgm:cxn modelId="{A8E234A3-861E-4F42-ABF1-20935F5AA8BC}" type="presParOf" srcId="{E46E453E-FFA4-4840-BFA2-77844E42D186}" destId="{CADF67BD-6C40-4EEC-81B6-2C2CD9DF8CE3}" srcOrd="1" destOrd="0" presId="urn:microsoft.com/office/officeart/2005/8/layout/orgChart1"/>
    <dgm:cxn modelId="{77D1F639-F68C-4EA0-BE31-BFE5C7E73621}" type="presParOf" srcId="{E46E453E-FFA4-4840-BFA2-77844E42D186}" destId="{7A627623-4589-4C2D-85C4-56D503C0ACAC}" srcOrd="2" destOrd="0" presId="urn:microsoft.com/office/officeart/2005/8/layout/orgChart1"/>
    <dgm:cxn modelId="{E52A5C93-FED6-4AAE-B630-1EFD56DB810E}" type="presParOf" srcId="{D905091D-13FF-4F70-8C7E-429FCAA98C87}" destId="{FF4C604A-58BB-4E0D-9DD8-439E9E3B3C88}" srcOrd="4" destOrd="0" presId="urn:microsoft.com/office/officeart/2005/8/layout/orgChart1"/>
    <dgm:cxn modelId="{F6371520-EE5F-4E4A-A138-9D194EF06559}" type="presParOf" srcId="{D905091D-13FF-4F70-8C7E-429FCAA98C87}" destId="{F3757B5E-9477-47D5-AAF7-1BC3110E8DA7}" srcOrd="5" destOrd="0" presId="urn:microsoft.com/office/officeart/2005/8/layout/orgChart1"/>
    <dgm:cxn modelId="{630EC3E5-9DD6-4715-9104-BF835E4A4C11}" type="presParOf" srcId="{F3757B5E-9477-47D5-AAF7-1BC3110E8DA7}" destId="{21D1CF5F-834C-4508-9875-67DAC5268CC7}" srcOrd="0" destOrd="0" presId="urn:microsoft.com/office/officeart/2005/8/layout/orgChart1"/>
    <dgm:cxn modelId="{2D8209C3-0482-4667-ABAC-40787555D763}" type="presParOf" srcId="{21D1CF5F-834C-4508-9875-67DAC5268CC7}" destId="{7F578F9E-291D-48C5-8606-E88E8117B41D}" srcOrd="0" destOrd="0" presId="urn:microsoft.com/office/officeart/2005/8/layout/orgChart1"/>
    <dgm:cxn modelId="{D27CC839-DC81-4F61-A38D-825542FEBE9C}" type="presParOf" srcId="{21D1CF5F-834C-4508-9875-67DAC5268CC7}" destId="{035402E9-F1DE-4BA6-B7BB-BE5C2451C09E}" srcOrd="1" destOrd="0" presId="urn:microsoft.com/office/officeart/2005/8/layout/orgChart1"/>
    <dgm:cxn modelId="{57893416-512B-46A6-8C7E-077F1F21ACE1}" type="presParOf" srcId="{F3757B5E-9477-47D5-AAF7-1BC3110E8DA7}" destId="{BF919E94-AF83-499D-A10C-D5F1A15642A5}" srcOrd="1" destOrd="0" presId="urn:microsoft.com/office/officeart/2005/8/layout/orgChart1"/>
    <dgm:cxn modelId="{91EF2464-CAEF-470F-8C1A-A29DE18663EB}" type="presParOf" srcId="{F3757B5E-9477-47D5-AAF7-1BC3110E8DA7}" destId="{058A7A5B-1EB7-4D45-A0A7-96883A2427A0}" srcOrd="2" destOrd="0" presId="urn:microsoft.com/office/officeart/2005/8/layout/orgChart1"/>
    <dgm:cxn modelId="{446CCD0D-8082-452F-8E9B-416A6DF2A053}" type="presParOf" srcId="{A03D4267-69B0-4B76-A116-C03EC954F534}" destId="{AE28EADD-F7A8-4365-AB01-AEA635C07563}" srcOrd="2" destOrd="0" presId="urn:microsoft.com/office/officeart/2005/8/layout/orgChart1"/>
    <dgm:cxn modelId="{15FA7068-0E45-46EC-8A3F-881D87452B8E}" type="presParOf" srcId="{93F2A15B-4483-4E3B-9AE9-69C3F4FC9AA6}" destId="{68B1F031-1F0D-4D2C-B586-A8D77A946F3D}" srcOrd="2" destOrd="0" presId="urn:microsoft.com/office/officeart/2005/8/layout/orgChart1"/>
    <dgm:cxn modelId="{2F8F67FF-9B61-4150-A9B9-27D50E504446}" type="presParOf" srcId="{93F2A15B-4483-4E3B-9AE9-69C3F4FC9AA6}" destId="{917BDDFF-0906-45D4-BCC0-600D06D8897A}" srcOrd="3" destOrd="0" presId="urn:microsoft.com/office/officeart/2005/8/layout/orgChart1"/>
    <dgm:cxn modelId="{4ACCC216-6C55-405C-AAFB-A57C4C3BDD5F}" type="presParOf" srcId="{917BDDFF-0906-45D4-BCC0-600D06D8897A}" destId="{1620401F-B049-4521-A788-6E6BCFBD19CD}" srcOrd="0" destOrd="0" presId="urn:microsoft.com/office/officeart/2005/8/layout/orgChart1"/>
    <dgm:cxn modelId="{6AE2FE6C-E0C1-45C5-91F0-B9BDA6558CE3}" type="presParOf" srcId="{1620401F-B049-4521-A788-6E6BCFBD19CD}" destId="{0EDD7EF1-A57C-4D25-8935-8AE51885F818}" srcOrd="0" destOrd="0" presId="urn:microsoft.com/office/officeart/2005/8/layout/orgChart1"/>
    <dgm:cxn modelId="{3E603E26-7E7D-4CBB-89DF-7652DC31854A}" type="presParOf" srcId="{1620401F-B049-4521-A788-6E6BCFBD19CD}" destId="{BEC7DC35-CD3C-4C13-832F-FCE3E127DF28}" srcOrd="1" destOrd="0" presId="urn:microsoft.com/office/officeart/2005/8/layout/orgChart1"/>
    <dgm:cxn modelId="{1C50AA88-E456-4074-820D-3BAA3677050E}" type="presParOf" srcId="{917BDDFF-0906-45D4-BCC0-600D06D8897A}" destId="{E96A43D7-3AA3-429A-AA26-76A6C7A95EA7}" srcOrd="1" destOrd="0" presId="urn:microsoft.com/office/officeart/2005/8/layout/orgChart1"/>
    <dgm:cxn modelId="{DC8957A1-86FF-44A5-A085-7DE9216481A9}" type="presParOf" srcId="{E96A43D7-3AA3-429A-AA26-76A6C7A95EA7}" destId="{536473FA-1D29-448C-9C46-CC66D27B6AC1}" srcOrd="0" destOrd="0" presId="urn:microsoft.com/office/officeart/2005/8/layout/orgChart1"/>
    <dgm:cxn modelId="{D1A9515A-59E3-4DC0-BE09-ABAE29873B7B}" type="presParOf" srcId="{E96A43D7-3AA3-429A-AA26-76A6C7A95EA7}" destId="{1B74F99F-40C8-4A78-A56D-7B8AE08214AD}" srcOrd="1" destOrd="0" presId="urn:microsoft.com/office/officeart/2005/8/layout/orgChart1"/>
    <dgm:cxn modelId="{5438C79D-A02C-4F34-B978-D2DB6C1A267E}" type="presParOf" srcId="{1B74F99F-40C8-4A78-A56D-7B8AE08214AD}" destId="{43A74D1B-85D2-47F1-B193-77332B6BDC00}" srcOrd="0" destOrd="0" presId="urn:microsoft.com/office/officeart/2005/8/layout/orgChart1"/>
    <dgm:cxn modelId="{48A34F61-2E03-4796-874A-526DD9E4A6F5}" type="presParOf" srcId="{43A74D1B-85D2-47F1-B193-77332B6BDC00}" destId="{9A67940F-9200-4966-AA8B-5213F66C8C84}" srcOrd="0" destOrd="0" presId="urn:microsoft.com/office/officeart/2005/8/layout/orgChart1"/>
    <dgm:cxn modelId="{8249E9D9-533B-4D66-9EC7-2DA70CADB348}" type="presParOf" srcId="{43A74D1B-85D2-47F1-B193-77332B6BDC00}" destId="{6A5006D5-5CC2-47ED-B2EA-F077F0D53CC3}" srcOrd="1" destOrd="0" presId="urn:microsoft.com/office/officeart/2005/8/layout/orgChart1"/>
    <dgm:cxn modelId="{121D1F8F-D094-47C4-9317-E6EA791DAA6C}" type="presParOf" srcId="{1B74F99F-40C8-4A78-A56D-7B8AE08214AD}" destId="{1640B537-D1ED-4CC9-A260-631C6C1845D2}" srcOrd="1" destOrd="0" presId="urn:microsoft.com/office/officeart/2005/8/layout/orgChart1"/>
    <dgm:cxn modelId="{0A9DD8C3-1E1F-41D3-B9AD-8246B7B7334B}" type="presParOf" srcId="{1B74F99F-40C8-4A78-A56D-7B8AE08214AD}" destId="{839F0ED7-4F50-4660-99B2-B9A23937CDAF}" srcOrd="2" destOrd="0" presId="urn:microsoft.com/office/officeart/2005/8/layout/orgChart1"/>
    <dgm:cxn modelId="{60255B8A-D0A4-4292-9DD5-9D65ABBA1977}" type="presParOf" srcId="{E96A43D7-3AA3-429A-AA26-76A6C7A95EA7}" destId="{9B406F7C-E864-4509-9369-E52F1E38A239}" srcOrd="2" destOrd="0" presId="urn:microsoft.com/office/officeart/2005/8/layout/orgChart1"/>
    <dgm:cxn modelId="{A845B8FD-82E3-4842-B884-199495D551EE}" type="presParOf" srcId="{E96A43D7-3AA3-429A-AA26-76A6C7A95EA7}" destId="{E865E9A6-476C-4E56-9698-232314CDBA5E}" srcOrd="3" destOrd="0" presId="urn:microsoft.com/office/officeart/2005/8/layout/orgChart1"/>
    <dgm:cxn modelId="{DFC75BFE-4883-4362-987E-854B9DAED1AD}" type="presParOf" srcId="{E865E9A6-476C-4E56-9698-232314CDBA5E}" destId="{8853FEDC-C90D-4024-9AC6-BE1F42876F71}" srcOrd="0" destOrd="0" presId="urn:microsoft.com/office/officeart/2005/8/layout/orgChart1"/>
    <dgm:cxn modelId="{C4A83436-3849-4029-8871-3BFAE6EC8A02}" type="presParOf" srcId="{8853FEDC-C90D-4024-9AC6-BE1F42876F71}" destId="{269A834E-F66F-4C77-B276-966C8F36E001}" srcOrd="0" destOrd="0" presId="urn:microsoft.com/office/officeart/2005/8/layout/orgChart1"/>
    <dgm:cxn modelId="{E865F717-B81A-4056-945A-A5797769F405}" type="presParOf" srcId="{8853FEDC-C90D-4024-9AC6-BE1F42876F71}" destId="{84AF352F-FC61-4168-BE82-493D759F322C}" srcOrd="1" destOrd="0" presId="urn:microsoft.com/office/officeart/2005/8/layout/orgChart1"/>
    <dgm:cxn modelId="{2B5091A9-8D46-4B0F-89EB-D406743FA034}" type="presParOf" srcId="{E865E9A6-476C-4E56-9698-232314CDBA5E}" destId="{2BD1E49C-C4BB-4FAA-95B9-28C94C720400}" srcOrd="1" destOrd="0" presId="urn:microsoft.com/office/officeart/2005/8/layout/orgChart1"/>
    <dgm:cxn modelId="{D0AEF772-9918-4812-9A4A-E2738F8DF07B}" type="presParOf" srcId="{E865E9A6-476C-4E56-9698-232314CDBA5E}" destId="{23DD16E5-8E43-49E7-965C-9E876150D167}" srcOrd="2" destOrd="0" presId="urn:microsoft.com/office/officeart/2005/8/layout/orgChart1"/>
    <dgm:cxn modelId="{F6FE91CF-5D6B-4D2F-9E9C-3433DED4086D}" type="presParOf" srcId="{917BDDFF-0906-45D4-BCC0-600D06D8897A}" destId="{8C99CECD-78F7-40F9-A06B-0625FCBA74D0}" srcOrd="2" destOrd="0" presId="urn:microsoft.com/office/officeart/2005/8/layout/orgChart1"/>
    <dgm:cxn modelId="{3595462E-F6B6-4575-946C-BDFAEF1BDC52}" type="presParOf" srcId="{93F2A15B-4483-4E3B-9AE9-69C3F4FC9AA6}" destId="{56D708EA-3234-425F-8042-C28EA319A5B5}" srcOrd="4" destOrd="0" presId="urn:microsoft.com/office/officeart/2005/8/layout/orgChart1"/>
    <dgm:cxn modelId="{A06E9733-3212-405F-AD65-605A88634F00}" type="presParOf" srcId="{93F2A15B-4483-4E3B-9AE9-69C3F4FC9AA6}" destId="{D395ED3B-59F4-4871-BD8F-F335840D3F90}" srcOrd="5" destOrd="0" presId="urn:microsoft.com/office/officeart/2005/8/layout/orgChart1"/>
    <dgm:cxn modelId="{7F346E63-0A19-41E2-9214-A7D88CE3D403}" type="presParOf" srcId="{D395ED3B-59F4-4871-BD8F-F335840D3F90}" destId="{D2C00624-3004-4B1D-868A-F31BBF2ED5DC}" srcOrd="0" destOrd="0" presId="urn:microsoft.com/office/officeart/2005/8/layout/orgChart1"/>
    <dgm:cxn modelId="{EDB50B86-8DFC-470D-8813-BDF0C292FC08}" type="presParOf" srcId="{D2C00624-3004-4B1D-868A-F31BBF2ED5DC}" destId="{C93942A3-EB07-4980-9EDD-50A113823910}" srcOrd="0" destOrd="0" presId="urn:microsoft.com/office/officeart/2005/8/layout/orgChart1"/>
    <dgm:cxn modelId="{0915E778-5057-4028-96FD-5187D4C948BF}" type="presParOf" srcId="{D2C00624-3004-4B1D-868A-F31BBF2ED5DC}" destId="{9AC0DBCC-91C3-4E58-990B-4D0657B422D9}" srcOrd="1" destOrd="0" presId="urn:microsoft.com/office/officeart/2005/8/layout/orgChart1"/>
    <dgm:cxn modelId="{2EF43DBF-6821-4711-9923-032B1D011DDD}" type="presParOf" srcId="{D395ED3B-59F4-4871-BD8F-F335840D3F90}" destId="{3A05E728-95AA-4B73-8284-F27532B590A9}" srcOrd="1" destOrd="0" presId="urn:microsoft.com/office/officeart/2005/8/layout/orgChart1"/>
    <dgm:cxn modelId="{4F971E27-D82C-441C-BD23-955FBF795BEE}" type="presParOf" srcId="{D395ED3B-59F4-4871-BD8F-F335840D3F90}" destId="{2DCC62EE-5341-4475-99B9-CF5A3E6B38A9}" srcOrd="2" destOrd="0" presId="urn:microsoft.com/office/officeart/2005/8/layout/orgChart1"/>
    <dgm:cxn modelId="{6D08B427-FEA9-4D2B-917C-718A4E6B0C2D}" type="presParOf" srcId="{6C9B906F-CB1F-42C8-9F62-54D2B64B7AAC}" destId="{F6331A68-9EBB-47CD-A665-F68717DA205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2D9873-720E-46E2-B587-EF3AEDA5606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PE"/>
        </a:p>
      </dgm:t>
    </dgm:pt>
    <dgm:pt modelId="{6DBE443A-FAD6-4785-9C48-C5F64F634A98}">
      <dgm:prSet phldrT="[Text]"/>
      <dgm:spPr/>
      <dgm:t>
        <a:bodyPr/>
        <a:lstStyle/>
        <a:p>
          <a:r>
            <a:rPr lang="es-MX"/>
            <a:t>Data mining</a:t>
          </a:r>
          <a:endParaRPr lang="es-PE"/>
        </a:p>
      </dgm:t>
    </dgm:pt>
    <dgm:pt modelId="{12061875-1137-4A5F-A928-92C65176A0E1}" type="parTrans" cxnId="{F21308D7-AD7F-4981-A5E4-7DBE32CF79CF}">
      <dgm:prSet/>
      <dgm:spPr/>
      <dgm:t>
        <a:bodyPr/>
        <a:lstStyle/>
        <a:p>
          <a:endParaRPr lang="es-PE" sz="1800"/>
        </a:p>
      </dgm:t>
    </dgm:pt>
    <dgm:pt modelId="{7CF86012-C85D-40F0-BE99-D8D985E1815C}" type="sibTrans" cxnId="{F21308D7-AD7F-4981-A5E4-7DBE32CF79CF}">
      <dgm:prSet/>
      <dgm:spPr/>
      <dgm:t>
        <a:bodyPr/>
        <a:lstStyle/>
        <a:p>
          <a:endParaRPr lang="es-PE"/>
        </a:p>
      </dgm:t>
    </dgm:pt>
    <dgm:pt modelId="{0C513C2D-6286-4B1A-AAB1-C7EDB2B835AD}">
      <dgm:prSet phldrT="[Text]"/>
      <dgm:spPr/>
      <dgm:t>
        <a:bodyPr/>
        <a:lstStyle/>
        <a:p>
          <a:r>
            <a:rPr lang="es-MX"/>
            <a:t>Técnicas supervisadas</a:t>
          </a:r>
          <a:endParaRPr lang="es-PE"/>
        </a:p>
      </dgm:t>
    </dgm:pt>
    <dgm:pt modelId="{6F78FF4D-6941-4293-B8FC-469AFF9EFE7A}" type="parTrans" cxnId="{3709B816-5CD9-4002-A138-52EE59A19CDA}">
      <dgm:prSet/>
      <dgm:spPr/>
      <dgm:t>
        <a:bodyPr/>
        <a:lstStyle/>
        <a:p>
          <a:endParaRPr lang="es-PE" sz="1800"/>
        </a:p>
      </dgm:t>
    </dgm:pt>
    <dgm:pt modelId="{53BEC93D-0214-42B1-A658-B734433C8EB1}" type="sibTrans" cxnId="{3709B816-5CD9-4002-A138-52EE59A19CDA}">
      <dgm:prSet/>
      <dgm:spPr/>
      <dgm:t>
        <a:bodyPr/>
        <a:lstStyle/>
        <a:p>
          <a:endParaRPr lang="es-PE"/>
        </a:p>
      </dgm:t>
    </dgm:pt>
    <dgm:pt modelId="{42AF8386-6C9A-4B34-9FE4-451929F203DE}">
      <dgm:prSet phldrT="[Text]"/>
      <dgm:spPr/>
      <dgm:t>
        <a:bodyPr/>
        <a:lstStyle/>
        <a:p>
          <a:r>
            <a:rPr lang="es-MX"/>
            <a:t>Técnicas no supervisadas</a:t>
          </a:r>
          <a:endParaRPr lang="es-PE"/>
        </a:p>
      </dgm:t>
    </dgm:pt>
    <dgm:pt modelId="{A24ECFE9-9EF2-4465-A404-49659C9D0527}" type="parTrans" cxnId="{4E0CF69A-A8BF-40D8-BC69-D749B485ACF1}">
      <dgm:prSet/>
      <dgm:spPr/>
      <dgm:t>
        <a:bodyPr/>
        <a:lstStyle/>
        <a:p>
          <a:endParaRPr lang="es-PE" sz="1800"/>
        </a:p>
      </dgm:t>
    </dgm:pt>
    <dgm:pt modelId="{438E0A03-098B-4C1B-B8CB-5D17A0524E03}" type="sibTrans" cxnId="{4E0CF69A-A8BF-40D8-BC69-D749B485ACF1}">
      <dgm:prSet/>
      <dgm:spPr/>
      <dgm:t>
        <a:bodyPr/>
        <a:lstStyle/>
        <a:p>
          <a:endParaRPr lang="es-PE"/>
        </a:p>
      </dgm:t>
    </dgm:pt>
    <dgm:pt modelId="{80A2522A-D49D-4AEC-9676-174E223287FF}">
      <dgm:prSet phldrT="[Text]"/>
      <dgm:spPr/>
      <dgm:t>
        <a:bodyPr/>
        <a:lstStyle/>
        <a:p>
          <a:r>
            <a:rPr lang="es-MX"/>
            <a:t>Text mining</a:t>
          </a:r>
          <a:endParaRPr lang="es-PE"/>
        </a:p>
      </dgm:t>
    </dgm:pt>
    <dgm:pt modelId="{FFFFE17D-2329-44CB-BE73-AD9923064044}" type="parTrans" cxnId="{45BDB78C-C265-4307-B07E-C5AD6CD32797}">
      <dgm:prSet/>
      <dgm:spPr/>
      <dgm:t>
        <a:bodyPr/>
        <a:lstStyle/>
        <a:p>
          <a:endParaRPr lang="es-PE" sz="1800"/>
        </a:p>
      </dgm:t>
    </dgm:pt>
    <dgm:pt modelId="{54F788F2-20ED-4AE6-96C4-68785B8EEAD1}" type="sibTrans" cxnId="{45BDB78C-C265-4307-B07E-C5AD6CD32797}">
      <dgm:prSet/>
      <dgm:spPr/>
      <dgm:t>
        <a:bodyPr/>
        <a:lstStyle/>
        <a:p>
          <a:endParaRPr lang="es-PE"/>
        </a:p>
      </dgm:t>
    </dgm:pt>
    <dgm:pt modelId="{8E7D71BB-E18E-48B9-98DF-58F2010FEEDC}">
      <dgm:prSet/>
      <dgm:spPr>
        <a:ln w="88900">
          <a:noFill/>
        </a:ln>
      </dgm:spPr>
      <dgm:t>
        <a:bodyPr/>
        <a:lstStyle/>
        <a:p>
          <a:r>
            <a:rPr lang="es-MX"/>
            <a:t>Regression</a:t>
          </a:r>
          <a:endParaRPr lang="es-PE"/>
        </a:p>
      </dgm:t>
    </dgm:pt>
    <dgm:pt modelId="{29289828-FF72-4CE3-BFC4-E5B6FE6AA0AC}" type="parTrans" cxnId="{FC2E84AF-A3F2-4C34-B5F8-325E7A9F822E}">
      <dgm:prSet/>
      <dgm:spPr/>
      <dgm:t>
        <a:bodyPr/>
        <a:lstStyle/>
        <a:p>
          <a:endParaRPr lang="es-PE" sz="1800"/>
        </a:p>
      </dgm:t>
    </dgm:pt>
    <dgm:pt modelId="{084E040B-7E7C-41A5-B698-155F0708D299}" type="sibTrans" cxnId="{FC2E84AF-A3F2-4C34-B5F8-325E7A9F822E}">
      <dgm:prSet/>
      <dgm:spPr/>
      <dgm:t>
        <a:bodyPr/>
        <a:lstStyle/>
        <a:p>
          <a:endParaRPr lang="es-PE"/>
        </a:p>
      </dgm:t>
    </dgm:pt>
    <dgm:pt modelId="{35ACB76E-AEAF-4346-B7AC-B714735AE168}">
      <dgm:prSet/>
      <dgm:spPr>
        <a:ln w="88900">
          <a:solidFill>
            <a:srgbClr val="FF0000"/>
          </a:solidFill>
        </a:ln>
      </dgm:spPr>
      <dgm:t>
        <a:bodyPr/>
        <a:lstStyle/>
        <a:p>
          <a:r>
            <a:rPr lang="es-MX"/>
            <a:t>Classification</a:t>
          </a:r>
          <a:endParaRPr lang="es-PE"/>
        </a:p>
      </dgm:t>
    </dgm:pt>
    <dgm:pt modelId="{1C60B861-F678-461E-A41F-0D3D6470A7D0}" type="parTrans" cxnId="{2C1C58B7-892E-457A-A485-1417661B88C1}">
      <dgm:prSet/>
      <dgm:spPr/>
      <dgm:t>
        <a:bodyPr/>
        <a:lstStyle/>
        <a:p>
          <a:endParaRPr lang="es-PE" sz="1800"/>
        </a:p>
      </dgm:t>
    </dgm:pt>
    <dgm:pt modelId="{50CC937D-ED3B-4B38-B06E-2DB73FBE0B04}" type="sibTrans" cxnId="{2C1C58B7-892E-457A-A485-1417661B88C1}">
      <dgm:prSet/>
      <dgm:spPr/>
      <dgm:t>
        <a:bodyPr/>
        <a:lstStyle/>
        <a:p>
          <a:endParaRPr lang="es-PE"/>
        </a:p>
      </dgm:t>
    </dgm:pt>
    <dgm:pt modelId="{858C6315-AE6F-4530-8074-D7D4823E669E}">
      <dgm:prSet/>
      <dgm:spPr/>
      <dgm:t>
        <a:bodyPr/>
        <a:lstStyle/>
        <a:p>
          <a:r>
            <a:rPr lang="es-MX"/>
            <a:t>Recommender Systems</a:t>
          </a:r>
          <a:endParaRPr lang="es-PE"/>
        </a:p>
      </dgm:t>
    </dgm:pt>
    <dgm:pt modelId="{078546C3-ACCD-4949-881A-3EE6F483B1B6}" type="parTrans" cxnId="{CCAA0FE3-033D-456F-B786-116C6F172CEA}">
      <dgm:prSet/>
      <dgm:spPr/>
      <dgm:t>
        <a:bodyPr/>
        <a:lstStyle/>
        <a:p>
          <a:endParaRPr lang="es-PE" sz="1800"/>
        </a:p>
      </dgm:t>
    </dgm:pt>
    <dgm:pt modelId="{3CBBE9FF-CDFD-46F9-AFFC-9018AC3AE033}" type="sibTrans" cxnId="{CCAA0FE3-033D-456F-B786-116C6F172CEA}">
      <dgm:prSet/>
      <dgm:spPr/>
      <dgm:t>
        <a:bodyPr/>
        <a:lstStyle/>
        <a:p>
          <a:endParaRPr lang="es-PE"/>
        </a:p>
      </dgm:t>
    </dgm:pt>
    <dgm:pt modelId="{C1582682-8B0F-4E6F-9377-2F047B50619E}">
      <dgm:prSet/>
      <dgm:spPr/>
      <dgm:t>
        <a:bodyPr/>
        <a:lstStyle/>
        <a:p>
          <a:r>
            <a:rPr lang="es-MX"/>
            <a:t>Clustering</a:t>
          </a:r>
          <a:endParaRPr lang="es-PE"/>
        </a:p>
      </dgm:t>
    </dgm:pt>
    <dgm:pt modelId="{77ABEAF9-ABE2-4831-A142-9135C7DF147C}" type="parTrans" cxnId="{21FC937F-DF29-4F27-AD7C-216875646E75}">
      <dgm:prSet/>
      <dgm:spPr/>
      <dgm:t>
        <a:bodyPr/>
        <a:lstStyle/>
        <a:p>
          <a:endParaRPr lang="es-PE" sz="1800"/>
        </a:p>
      </dgm:t>
    </dgm:pt>
    <dgm:pt modelId="{FB7CD535-708C-4223-9C97-44C5C4DF0B30}" type="sibTrans" cxnId="{21FC937F-DF29-4F27-AD7C-216875646E75}">
      <dgm:prSet/>
      <dgm:spPr/>
      <dgm:t>
        <a:bodyPr/>
        <a:lstStyle/>
        <a:p>
          <a:endParaRPr lang="es-PE"/>
        </a:p>
      </dgm:t>
    </dgm:pt>
    <dgm:pt modelId="{93525024-C502-4E42-8B93-177515624311}">
      <dgm:prSet/>
      <dgm:spPr/>
      <dgm:t>
        <a:bodyPr/>
        <a:lstStyle/>
        <a:p>
          <a:r>
            <a:rPr lang="es-MX"/>
            <a:t>Dimensionality reduction</a:t>
          </a:r>
          <a:endParaRPr lang="es-PE"/>
        </a:p>
      </dgm:t>
    </dgm:pt>
    <dgm:pt modelId="{93D8AACD-F9D4-460A-A820-6079013D0FB8}" type="parTrans" cxnId="{1CA85450-7DBF-420A-ACB0-AB34E2839FDC}">
      <dgm:prSet/>
      <dgm:spPr/>
      <dgm:t>
        <a:bodyPr/>
        <a:lstStyle/>
        <a:p>
          <a:endParaRPr lang="es-PE" sz="1800"/>
        </a:p>
      </dgm:t>
    </dgm:pt>
    <dgm:pt modelId="{4BD1DCC7-5F60-4A66-9476-7BCBFB21EBCD}" type="sibTrans" cxnId="{1CA85450-7DBF-420A-ACB0-AB34E2839FDC}">
      <dgm:prSet/>
      <dgm:spPr/>
      <dgm:t>
        <a:bodyPr/>
        <a:lstStyle/>
        <a:p>
          <a:endParaRPr lang="es-PE"/>
        </a:p>
      </dgm:t>
    </dgm:pt>
    <dgm:pt modelId="{9A4B0588-A4BE-421D-AD8A-5B15823FD7F2}" type="pres">
      <dgm:prSet presAssocID="{AB2D9873-720E-46E2-B587-EF3AEDA5606C}" presName="hierChild1" presStyleCnt="0">
        <dgm:presLayoutVars>
          <dgm:orgChart val="1"/>
          <dgm:chPref val="1"/>
          <dgm:dir/>
          <dgm:animOne val="branch"/>
          <dgm:animLvl val="lvl"/>
          <dgm:resizeHandles/>
        </dgm:presLayoutVars>
      </dgm:prSet>
      <dgm:spPr/>
    </dgm:pt>
    <dgm:pt modelId="{6C9B906F-CB1F-42C8-9F62-54D2B64B7AAC}" type="pres">
      <dgm:prSet presAssocID="{6DBE443A-FAD6-4785-9C48-C5F64F634A98}" presName="hierRoot1" presStyleCnt="0">
        <dgm:presLayoutVars>
          <dgm:hierBranch val="init"/>
        </dgm:presLayoutVars>
      </dgm:prSet>
      <dgm:spPr/>
    </dgm:pt>
    <dgm:pt modelId="{03794E63-7F01-454B-9EBB-E721174AB13D}" type="pres">
      <dgm:prSet presAssocID="{6DBE443A-FAD6-4785-9C48-C5F64F634A98}" presName="rootComposite1" presStyleCnt="0"/>
      <dgm:spPr/>
    </dgm:pt>
    <dgm:pt modelId="{E1170AA5-C8AD-4474-976B-ABAB1E4DC975}" type="pres">
      <dgm:prSet presAssocID="{6DBE443A-FAD6-4785-9C48-C5F64F634A98}" presName="rootText1" presStyleLbl="node0" presStyleIdx="0" presStyleCnt="1">
        <dgm:presLayoutVars>
          <dgm:chPref val="3"/>
        </dgm:presLayoutVars>
      </dgm:prSet>
      <dgm:spPr/>
    </dgm:pt>
    <dgm:pt modelId="{5617D375-9A58-44B6-91FB-00C4442E11FF}" type="pres">
      <dgm:prSet presAssocID="{6DBE443A-FAD6-4785-9C48-C5F64F634A98}" presName="rootConnector1" presStyleLbl="node1" presStyleIdx="0" presStyleCnt="0"/>
      <dgm:spPr/>
    </dgm:pt>
    <dgm:pt modelId="{93F2A15B-4483-4E3B-9AE9-69C3F4FC9AA6}" type="pres">
      <dgm:prSet presAssocID="{6DBE443A-FAD6-4785-9C48-C5F64F634A98}" presName="hierChild2" presStyleCnt="0"/>
      <dgm:spPr/>
    </dgm:pt>
    <dgm:pt modelId="{0E211169-CAE1-49B8-AF5D-E6FEC07D19BA}" type="pres">
      <dgm:prSet presAssocID="{6F78FF4D-6941-4293-B8FC-469AFF9EFE7A}" presName="Name37" presStyleLbl="parChTrans1D2" presStyleIdx="0" presStyleCnt="3"/>
      <dgm:spPr/>
    </dgm:pt>
    <dgm:pt modelId="{A03D4267-69B0-4B76-A116-C03EC954F534}" type="pres">
      <dgm:prSet presAssocID="{0C513C2D-6286-4B1A-AAB1-C7EDB2B835AD}" presName="hierRoot2" presStyleCnt="0">
        <dgm:presLayoutVars>
          <dgm:hierBranch val="init"/>
        </dgm:presLayoutVars>
      </dgm:prSet>
      <dgm:spPr/>
    </dgm:pt>
    <dgm:pt modelId="{BF79777F-28C6-497A-BF65-4C1D55D4683F}" type="pres">
      <dgm:prSet presAssocID="{0C513C2D-6286-4B1A-AAB1-C7EDB2B835AD}" presName="rootComposite" presStyleCnt="0"/>
      <dgm:spPr/>
    </dgm:pt>
    <dgm:pt modelId="{F6DD3F56-924B-4FBC-BAB0-7DFD8EE933BE}" type="pres">
      <dgm:prSet presAssocID="{0C513C2D-6286-4B1A-AAB1-C7EDB2B835AD}" presName="rootText" presStyleLbl="node2" presStyleIdx="0" presStyleCnt="3">
        <dgm:presLayoutVars>
          <dgm:chPref val="3"/>
        </dgm:presLayoutVars>
      </dgm:prSet>
      <dgm:spPr/>
    </dgm:pt>
    <dgm:pt modelId="{2678E8F3-CB41-4C34-8433-452F33317FE0}" type="pres">
      <dgm:prSet presAssocID="{0C513C2D-6286-4B1A-AAB1-C7EDB2B835AD}" presName="rootConnector" presStyleLbl="node2" presStyleIdx="0" presStyleCnt="3"/>
      <dgm:spPr/>
    </dgm:pt>
    <dgm:pt modelId="{D905091D-13FF-4F70-8C7E-429FCAA98C87}" type="pres">
      <dgm:prSet presAssocID="{0C513C2D-6286-4B1A-AAB1-C7EDB2B835AD}" presName="hierChild4" presStyleCnt="0"/>
      <dgm:spPr/>
    </dgm:pt>
    <dgm:pt modelId="{9DC03E3D-9631-4590-9002-AAFB10E90B67}" type="pres">
      <dgm:prSet presAssocID="{29289828-FF72-4CE3-BFC4-E5B6FE6AA0AC}" presName="Name37" presStyleLbl="parChTrans1D3" presStyleIdx="0" presStyleCnt="5"/>
      <dgm:spPr/>
    </dgm:pt>
    <dgm:pt modelId="{BD788B3C-3EEA-4184-87AB-9CD7A1E7BCAF}" type="pres">
      <dgm:prSet presAssocID="{8E7D71BB-E18E-48B9-98DF-58F2010FEEDC}" presName="hierRoot2" presStyleCnt="0">
        <dgm:presLayoutVars>
          <dgm:hierBranch val="init"/>
        </dgm:presLayoutVars>
      </dgm:prSet>
      <dgm:spPr/>
    </dgm:pt>
    <dgm:pt modelId="{AE9CA230-A1CF-443A-9E15-786366C4D3AA}" type="pres">
      <dgm:prSet presAssocID="{8E7D71BB-E18E-48B9-98DF-58F2010FEEDC}" presName="rootComposite" presStyleCnt="0"/>
      <dgm:spPr/>
    </dgm:pt>
    <dgm:pt modelId="{C27C370F-862F-41AC-987A-422D89C5F45B}" type="pres">
      <dgm:prSet presAssocID="{8E7D71BB-E18E-48B9-98DF-58F2010FEEDC}" presName="rootText" presStyleLbl="node3" presStyleIdx="0" presStyleCnt="5">
        <dgm:presLayoutVars>
          <dgm:chPref val="3"/>
        </dgm:presLayoutVars>
      </dgm:prSet>
      <dgm:spPr/>
    </dgm:pt>
    <dgm:pt modelId="{47D6A3F3-D5FC-4F96-8484-6E3C83EA5978}" type="pres">
      <dgm:prSet presAssocID="{8E7D71BB-E18E-48B9-98DF-58F2010FEEDC}" presName="rootConnector" presStyleLbl="node3" presStyleIdx="0" presStyleCnt="5"/>
      <dgm:spPr/>
    </dgm:pt>
    <dgm:pt modelId="{600BAE68-0045-4665-BCED-E0FE06BB57BB}" type="pres">
      <dgm:prSet presAssocID="{8E7D71BB-E18E-48B9-98DF-58F2010FEEDC}" presName="hierChild4" presStyleCnt="0"/>
      <dgm:spPr/>
    </dgm:pt>
    <dgm:pt modelId="{47E3A7C0-6935-4DF6-9453-6FEB5866C1A6}" type="pres">
      <dgm:prSet presAssocID="{8E7D71BB-E18E-48B9-98DF-58F2010FEEDC}" presName="hierChild5" presStyleCnt="0"/>
      <dgm:spPr/>
    </dgm:pt>
    <dgm:pt modelId="{3F9BF7EA-AEFF-4B45-B139-77A649CA692A}" type="pres">
      <dgm:prSet presAssocID="{1C60B861-F678-461E-A41F-0D3D6470A7D0}" presName="Name37" presStyleLbl="parChTrans1D3" presStyleIdx="1" presStyleCnt="5"/>
      <dgm:spPr/>
    </dgm:pt>
    <dgm:pt modelId="{E46E453E-FFA4-4840-BFA2-77844E42D186}" type="pres">
      <dgm:prSet presAssocID="{35ACB76E-AEAF-4346-B7AC-B714735AE168}" presName="hierRoot2" presStyleCnt="0">
        <dgm:presLayoutVars>
          <dgm:hierBranch val="init"/>
        </dgm:presLayoutVars>
      </dgm:prSet>
      <dgm:spPr/>
    </dgm:pt>
    <dgm:pt modelId="{3B63BEDB-D6E4-45A9-8EE6-124A211F520F}" type="pres">
      <dgm:prSet presAssocID="{35ACB76E-AEAF-4346-B7AC-B714735AE168}" presName="rootComposite" presStyleCnt="0"/>
      <dgm:spPr/>
    </dgm:pt>
    <dgm:pt modelId="{92A43832-A7D3-4000-81DC-0DB90D691E2F}" type="pres">
      <dgm:prSet presAssocID="{35ACB76E-AEAF-4346-B7AC-B714735AE168}" presName="rootText" presStyleLbl="node3" presStyleIdx="1" presStyleCnt="5">
        <dgm:presLayoutVars>
          <dgm:chPref val="3"/>
        </dgm:presLayoutVars>
      </dgm:prSet>
      <dgm:spPr/>
    </dgm:pt>
    <dgm:pt modelId="{2D5533CF-94ED-41C2-A3F0-4591773EDC7A}" type="pres">
      <dgm:prSet presAssocID="{35ACB76E-AEAF-4346-B7AC-B714735AE168}" presName="rootConnector" presStyleLbl="node3" presStyleIdx="1" presStyleCnt="5"/>
      <dgm:spPr/>
    </dgm:pt>
    <dgm:pt modelId="{CADF67BD-6C40-4EEC-81B6-2C2CD9DF8CE3}" type="pres">
      <dgm:prSet presAssocID="{35ACB76E-AEAF-4346-B7AC-B714735AE168}" presName="hierChild4" presStyleCnt="0"/>
      <dgm:spPr/>
    </dgm:pt>
    <dgm:pt modelId="{7A627623-4589-4C2D-85C4-56D503C0ACAC}" type="pres">
      <dgm:prSet presAssocID="{35ACB76E-AEAF-4346-B7AC-B714735AE168}" presName="hierChild5" presStyleCnt="0"/>
      <dgm:spPr/>
    </dgm:pt>
    <dgm:pt modelId="{FF4C604A-58BB-4E0D-9DD8-439E9E3B3C88}" type="pres">
      <dgm:prSet presAssocID="{078546C3-ACCD-4949-881A-3EE6F483B1B6}" presName="Name37" presStyleLbl="parChTrans1D3" presStyleIdx="2" presStyleCnt="5"/>
      <dgm:spPr/>
    </dgm:pt>
    <dgm:pt modelId="{F3757B5E-9477-47D5-AAF7-1BC3110E8DA7}" type="pres">
      <dgm:prSet presAssocID="{858C6315-AE6F-4530-8074-D7D4823E669E}" presName="hierRoot2" presStyleCnt="0">
        <dgm:presLayoutVars>
          <dgm:hierBranch val="init"/>
        </dgm:presLayoutVars>
      </dgm:prSet>
      <dgm:spPr/>
    </dgm:pt>
    <dgm:pt modelId="{21D1CF5F-834C-4508-9875-67DAC5268CC7}" type="pres">
      <dgm:prSet presAssocID="{858C6315-AE6F-4530-8074-D7D4823E669E}" presName="rootComposite" presStyleCnt="0"/>
      <dgm:spPr/>
    </dgm:pt>
    <dgm:pt modelId="{7F578F9E-291D-48C5-8606-E88E8117B41D}" type="pres">
      <dgm:prSet presAssocID="{858C6315-AE6F-4530-8074-D7D4823E669E}" presName="rootText" presStyleLbl="node3" presStyleIdx="2" presStyleCnt="5">
        <dgm:presLayoutVars>
          <dgm:chPref val="3"/>
        </dgm:presLayoutVars>
      </dgm:prSet>
      <dgm:spPr/>
    </dgm:pt>
    <dgm:pt modelId="{035402E9-F1DE-4BA6-B7BB-BE5C2451C09E}" type="pres">
      <dgm:prSet presAssocID="{858C6315-AE6F-4530-8074-D7D4823E669E}" presName="rootConnector" presStyleLbl="node3" presStyleIdx="2" presStyleCnt="5"/>
      <dgm:spPr/>
    </dgm:pt>
    <dgm:pt modelId="{BF919E94-AF83-499D-A10C-D5F1A15642A5}" type="pres">
      <dgm:prSet presAssocID="{858C6315-AE6F-4530-8074-D7D4823E669E}" presName="hierChild4" presStyleCnt="0"/>
      <dgm:spPr/>
    </dgm:pt>
    <dgm:pt modelId="{058A7A5B-1EB7-4D45-A0A7-96883A2427A0}" type="pres">
      <dgm:prSet presAssocID="{858C6315-AE6F-4530-8074-D7D4823E669E}" presName="hierChild5" presStyleCnt="0"/>
      <dgm:spPr/>
    </dgm:pt>
    <dgm:pt modelId="{AE28EADD-F7A8-4365-AB01-AEA635C07563}" type="pres">
      <dgm:prSet presAssocID="{0C513C2D-6286-4B1A-AAB1-C7EDB2B835AD}" presName="hierChild5" presStyleCnt="0"/>
      <dgm:spPr/>
    </dgm:pt>
    <dgm:pt modelId="{68B1F031-1F0D-4D2C-B586-A8D77A946F3D}" type="pres">
      <dgm:prSet presAssocID="{A24ECFE9-9EF2-4465-A404-49659C9D0527}" presName="Name37" presStyleLbl="parChTrans1D2" presStyleIdx="1" presStyleCnt="3"/>
      <dgm:spPr/>
    </dgm:pt>
    <dgm:pt modelId="{917BDDFF-0906-45D4-BCC0-600D06D8897A}" type="pres">
      <dgm:prSet presAssocID="{42AF8386-6C9A-4B34-9FE4-451929F203DE}" presName="hierRoot2" presStyleCnt="0">
        <dgm:presLayoutVars>
          <dgm:hierBranch val="init"/>
        </dgm:presLayoutVars>
      </dgm:prSet>
      <dgm:spPr/>
    </dgm:pt>
    <dgm:pt modelId="{1620401F-B049-4521-A788-6E6BCFBD19CD}" type="pres">
      <dgm:prSet presAssocID="{42AF8386-6C9A-4B34-9FE4-451929F203DE}" presName="rootComposite" presStyleCnt="0"/>
      <dgm:spPr/>
    </dgm:pt>
    <dgm:pt modelId="{0EDD7EF1-A57C-4D25-8935-8AE51885F818}" type="pres">
      <dgm:prSet presAssocID="{42AF8386-6C9A-4B34-9FE4-451929F203DE}" presName="rootText" presStyleLbl="node2" presStyleIdx="1" presStyleCnt="3">
        <dgm:presLayoutVars>
          <dgm:chPref val="3"/>
        </dgm:presLayoutVars>
      </dgm:prSet>
      <dgm:spPr/>
    </dgm:pt>
    <dgm:pt modelId="{BEC7DC35-CD3C-4C13-832F-FCE3E127DF28}" type="pres">
      <dgm:prSet presAssocID="{42AF8386-6C9A-4B34-9FE4-451929F203DE}" presName="rootConnector" presStyleLbl="node2" presStyleIdx="1" presStyleCnt="3"/>
      <dgm:spPr/>
    </dgm:pt>
    <dgm:pt modelId="{E96A43D7-3AA3-429A-AA26-76A6C7A95EA7}" type="pres">
      <dgm:prSet presAssocID="{42AF8386-6C9A-4B34-9FE4-451929F203DE}" presName="hierChild4" presStyleCnt="0"/>
      <dgm:spPr/>
    </dgm:pt>
    <dgm:pt modelId="{536473FA-1D29-448C-9C46-CC66D27B6AC1}" type="pres">
      <dgm:prSet presAssocID="{77ABEAF9-ABE2-4831-A142-9135C7DF147C}" presName="Name37" presStyleLbl="parChTrans1D3" presStyleIdx="3" presStyleCnt="5"/>
      <dgm:spPr/>
    </dgm:pt>
    <dgm:pt modelId="{1B74F99F-40C8-4A78-A56D-7B8AE08214AD}" type="pres">
      <dgm:prSet presAssocID="{C1582682-8B0F-4E6F-9377-2F047B50619E}" presName="hierRoot2" presStyleCnt="0">
        <dgm:presLayoutVars>
          <dgm:hierBranch val="init"/>
        </dgm:presLayoutVars>
      </dgm:prSet>
      <dgm:spPr/>
    </dgm:pt>
    <dgm:pt modelId="{43A74D1B-85D2-47F1-B193-77332B6BDC00}" type="pres">
      <dgm:prSet presAssocID="{C1582682-8B0F-4E6F-9377-2F047B50619E}" presName="rootComposite" presStyleCnt="0"/>
      <dgm:spPr/>
    </dgm:pt>
    <dgm:pt modelId="{9A67940F-9200-4966-AA8B-5213F66C8C84}" type="pres">
      <dgm:prSet presAssocID="{C1582682-8B0F-4E6F-9377-2F047B50619E}" presName="rootText" presStyleLbl="node3" presStyleIdx="3" presStyleCnt="5">
        <dgm:presLayoutVars>
          <dgm:chPref val="3"/>
        </dgm:presLayoutVars>
      </dgm:prSet>
      <dgm:spPr/>
    </dgm:pt>
    <dgm:pt modelId="{6A5006D5-5CC2-47ED-B2EA-F077F0D53CC3}" type="pres">
      <dgm:prSet presAssocID="{C1582682-8B0F-4E6F-9377-2F047B50619E}" presName="rootConnector" presStyleLbl="node3" presStyleIdx="3" presStyleCnt="5"/>
      <dgm:spPr/>
    </dgm:pt>
    <dgm:pt modelId="{1640B537-D1ED-4CC9-A260-631C6C1845D2}" type="pres">
      <dgm:prSet presAssocID="{C1582682-8B0F-4E6F-9377-2F047B50619E}" presName="hierChild4" presStyleCnt="0"/>
      <dgm:spPr/>
    </dgm:pt>
    <dgm:pt modelId="{839F0ED7-4F50-4660-99B2-B9A23937CDAF}" type="pres">
      <dgm:prSet presAssocID="{C1582682-8B0F-4E6F-9377-2F047B50619E}" presName="hierChild5" presStyleCnt="0"/>
      <dgm:spPr/>
    </dgm:pt>
    <dgm:pt modelId="{9B406F7C-E864-4509-9369-E52F1E38A239}" type="pres">
      <dgm:prSet presAssocID="{93D8AACD-F9D4-460A-A820-6079013D0FB8}" presName="Name37" presStyleLbl="parChTrans1D3" presStyleIdx="4" presStyleCnt="5"/>
      <dgm:spPr/>
    </dgm:pt>
    <dgm:pt modelId="{E865E9A6-476C-4E56-9698-232314CDBA5E}" type="pres">
      <dgm:prSet presAssocID="{93525024-C502-4E42-8B93-177515624311}" presName="hierRoot2" presStyleCnt="0">
        <dgm:presLayoutVars>
          <dgm:hierBranch val="init"/>
        </dgm:presLayoutVars>
      </dgm:prSet>
      <dgm:spPr/>
    </dgm:pt>
    <dgm:pt modelId="{8853FEDC-C90D-4024-9AC6-BE1F42876F71}" type="pres">
      <dgm:prSet presAssocID="{93525024-C502-4E42-8B93-177515624311}" presName="rootComposite" presStyleCnt="0"/>
      <dgm:spPr/>
    </dgm:pt>
    <dgm:pt modelId="{269A834E-F66F-4C77-B276-966C8F36E001}" type="pres">
      <dgm:prSet presAssocID="{93525024-C502-4E42-8B93-177515624311}" presName="rootText" presStyleLbl="node3" presStyleIdx="4" presStyleCnt="5">
        <dgm:presLayoutVars>
          <dgm:chPref val="3"/>
        </dgm:presLayoutVars>
      </dgm:prSet>
      <dgm:spPr/>
    </dgm:pt>
    <dgm:pt modelId="{84AF352F-FC61-4168-BE82-493D759F322C}" type="pres">
      <dgm:prSet presAssocID="{93525024-C502-4E42-8B93-177515624311}" presName="rootConnector" presStyleLbl="node3" presStyleIdx="4" presStyleCnt="5"/>
      <dgm:spPr/>
    </dgm:pt>
    <dgm:pt modelId="{2BD1E49C-C4BB-4FAA-95B9-28C94C720400}" type="pres">
      <dgm:prSet presAssocID="{93525024-C502-4E42-8B93-177515624311}" presName="hierChild4" presStyleCnt="0"/>
      <dgm:spPr/>
    </dgm:pt>
    <dgm:pt modelId="{23DD16E5-8E43-49E7-965C-9E876150D167}" type="pres">
      <dgm:prSet presAssocID="{93525024-C502-4E42-8B93-177515624311}" presName="hierChild5" presStyleCnt="0"/>
      <dgm:spPr/>
    </dgm:pt>
    <dgm:pt modelId="{8C99CECD-78F7-40F9-A06B-0625FCBA74D0}" type="pres">
      <dgm:prSet presAssocID="{42AF8386-6C9A-4B34-9FE4-451929F203DE}" presName="hierChild5" presStyleCnt="0"/>
      <dgm:spPr/>
    </dgm:pt>
    <dgm:pt modelId="{56D708EA-3234-425F-8042-C28EA319A5B5}" type="pres">
      <dgm:prSet presAssocID="{FFFFE17D-2329-44CB-BE73-AD9923064044}" presName="Name37" presStyleLbl="parChTrans1D2" presStyleIdx="2" presStyleCnt="3"/>
      <dgm:spPr/>
    </dgm:pt>
    <dgm:pt modelId="{D395ED3B-59F4-4871-BD8F-F335840D3F90}" type="pres">
      <dgm:prSet presAssocID="{80A2522A-D49D-4AEC-9676-174E223287FF}" presName="hierRoot2" presStyleCnt="0">
        <dgm:presLayoutVars>
          <dgm:hierBranch val="init"/>
        </dgm:presLayoutVars>
      </dgm:prSet>
      <dgm:spPr/>
    </dgm:pt>
    <dgm:pt modelId="{D2C00624-3004-4B1D-868A-F31BBF2ED5DC}" type="pres">
      <dgm:prSet presAssocID="{80A2522A-D49D-4AEC-9676-174E223287FF}" presName="rootComposite" presStyleCnt="0"/>
      <dgm:spPr/>
    </dgm:pt>
    <dgm:pt modelId="{C93942A3-EB07-4980-9EDD-50A113823910}" type="pres">
      <dgm:prSet presAssocID="{80A2522A-D49D-4AEC-9676-174E223287FF}" presName="rootText" presStyleLbl="node2" presStyleIdx="2" presStyleCnt="3">
        <dgm:presLayoutVars>
          <dgm:chPref val="3"/>
        </dgm:presLayoutVars>
      </dgm:prSet>
      <dgm:spPr/>
    </dgm:pt>
    <dgm:pt modelId="{9AC0DBCC-91C3-4E58-990B-4D0657B422D9}" type="pres">
      <dgm:prSet presAssocID="{80A2522A-D49D-4AEC-9676-174E223287FF}" presName="rootConnector" presStyleLbl="node2" presStyleIdx="2" presStyleCnt="3"/>
      <dgm:spPr/>
    </dgm:pt>
    <dgm:pt modelId="{3A05E728-95AA-4B73-8284-F27532B590A9}" type="pres">
      <dgm:prSet presAssocID="{80A2522A-D49D-4AEC-9676-174E223287FF}" presName="hierChild4" presStyleCnt="0"/>
      <dgm:spPr/>
    </dgm:pt>
    <dgm:pt modelId="{2DCC62EE-5341-4475-99B9-CF5A3E6B38A9}" type="pres">
      <dgm:prSet presAssocID="{80A2522A-D49D-4AEC-9676-174E223287FF}" presName="hierChild5" presStyleCnt="0"/>
      <dgm:spPr/>
    </dgm:pt>
    <dgm:pt modelId="{F6331A68-9EBB-47CD-A665-F68717DA205D}" type="pres">
      <dgm:prSet presAssocID="{6DBE443A-FAD6-4785-9C48-C5F64F634A98}" presName="hierChild3" presStyleCnt="0"/>
      <dgm:spPr/>
    </dgm:pt>
  </dgm:ptLst>
  <dgm:cxnLst>
    <dgm:cxn modelId="{1D904505-30DD-4EBD-82CC-E8AD582EF823}" type="presOf" srcId="{35ACB76E-AEAF-4346-B7AC-B714735AE168}" destId="{2D5533CF-94ED-41C2-A3F0-4591773EDC7A}" srcOrd="1" destOrd="0" presId="urn:microsoft.com/office/officeart/2005/8/layout/orgChart1"/>
    <dgm:cxn modelId="{D596AE11-86A8-403A-B0FC-4FA7DA47294F}" type="presOf" srcId="{6DBE443A-FAD6-4785-9C48-C5F64F634A98}" destId="{5617D375-9A58-44B6-91FB-00C4442E11FF}" srcOrd="1" destOrd="0" presId="urn:microsoft.com/office/officeart/2005/8/layout/orgChart1"/>
    <dgm:cxn modelId="{3709B816-5CD9-4002-A138-52EE59A19CDA}" srcId="{6DBE443A-FAD6-4785-9C48-C5F64F634A98}" destId="{0C513C2D-6286-4B1A-AAB1-C7EDB2B835AD}" srcOrd="0" destOrd="0" parTransId="{6F78FF4D-6941-4293-B8FC-469AFF9EFE7A}" sibTransId="{53BEC93D-0214-42B1-A658-B734433C8EB1}"/>
    <dgm:cxn modelId="{BCA22B21-B673-40B6-8039-766EFBF62E6E}" type="presOf" srcId="{858C6315-AE6F-4530-8074-D7D4823E669E}" destId="{035402E9-F1DE-4BA6-B7BB-BE5C2451C09E}" srcOrd="1" destOrd="0" presId="urn:microsoft.com/office/officeart/2005/8/layout/orgChart1"/>
    <dgm:cxn modelId="{4E6CAA22-8D73-4C51-B3BD-7E12CDE8A692}" type="presOf" srcId="{A24ECFE9-9EF2-4465-A404-49659C9D0527}" destId="{68B1F031-1F0D-4D2C-B586-A8D77A946F3D}" srcOrd="0" destOrd="0" presId="urn:microsoft.com/office/officeart/2005/8/layout/orgChart1"/>
    <dgm:cxn modelId="{DE5FC22C-184B-4C0D-A014-1969B0EEEB29}" type="presOf" srcId="{0C513C2D-6286-4B1A-AAB1-C7EDB2B835AD}" destId="{F6DD3F56-924B-4FBC-BAB0-7DFD8EE933BE}" srcOrd="0" destOrd="0" presId="urn:microsoft.com/office/officeart/2005/8/layout/orgChart1"/>
    <dgm:cxn modelId="{DA0B1A36-BB1A-4258-8106-CF61D244A764}" type="presOf" srcId="{1C60B861-F678-461E-A41F-0D3D6470A7D0}" destId="{3F9BF7EA-AEFF-4B45-B139-77A649CA692A}" srcOrd="0" destOrd="0" presId="urn:microsoft.com/office/officeart/2005/8/layout/orgChart1"/>
    <dgm:cxn modelId="{2AF38F38-9B71-4014-A054-1FA014593B24}" type="presOf" srcId="{80A2522A-D49D-4AEC-9676-174E223287FF}" destId="{C93942A3-EB07-4980-9EDD-50A113823910}" srcOrd="0" destOrd="0" presId="urn:microsoft.com/office/officeart/2005/8/layout/orgChart1"/>
    <dgm:cxn modelId="{7C517E3D-B254-4F1D-81E3-4A1C1A936425}" type="presOf" srcId="{C1582682-8B0F-4E6F-9377-2F047B50619E}" destId="{9A67940F-9200-4966-AA8B-5213F66C8C84}" srcOrd="0" destOrd="0" presId="urn:microsoft.com/office/officeart/2005/8/layout/orgChart1"/>
    <dgm:cxn modelId="{6AF3FB5C-8A54-4E5E-83BF-F5A4D4D9A30C}" type="presOf" srcId="{77ABEAF9-ABE2-4831-A142-9135C7DF147C}" destId="{536473FA-1D29-448C-9C46-CC66D27B6AC1}" srcOrd="0" destOrd="0" presId="urn:microsoft.com/office/officeart/2005/8/layout/orgChart1"/>
    <dgm:cxn modelId="{F9AF3643-BF1D-4933-A8F4-E6C52280B35C}" type="presOf" srcId="{C1582682-8B0F-4E6F-9377-2F047B50619E}" destId="{6A5006D5-5CC2-47ED-B2EA-F077F0D53CC3}" srcOrd="1" destOrd="0" presId="urn:microsoft.com/office/officeart/2005/8/layout/orgChart1"/>
    <dgm:cxn modelId="{2AAAA74D-CA8D-4BBA-A2E2-CE6F1E4FBA25}" type="presOf" srcId="{35ACB76E-AEAF-4346-B7AC-B714735AE168}" destId="{92A43832-A7D3-4000-81DC-0DB90D691E2F}" srcOrd="0" destOrd="0" presId="urn:microsoft.com/office/officeart/2005/8/layout/orgChart1"/>
    <dgm:cxn modelId="{58E9106E-65E9-46DA-BF69-9E7B3DAB0DAF}" type="presOf" srcId="{AB2D9873-720E-46E2-B587-EF3AEDA5606C}" destId="{9A4B0588-A4BE-421D-AD8A-5B15823FD7F2}" srcOrd="0" destOrd="0" presId="urn:microsoft.com/office/officeart/2005/8/layout/orgChart1"/>
    <dgm:cxn modelId="{1CA85450-7DBF-420A-ACB0-AB34E2839FDC}" srcId="{42AF8386-6C9A-4B34-9FE4-451929F203DE}" destId="{93525024-C502-4E42-8B93-177515624311}" srcOrd="1" destOrd="0" parTransId="{93D8AACD-F9D4-460A-A820-6079013D0FB8}" sibTransId="{4BD1DCC7-5F60-4A66-9476-7BCBFB21EBCD}"/>
    <dgm:cxn modelId="{21FC937F-DF29-4F27-AD7C-216875646E75}" srcId="{42AF8386-6C9A-4B34-9FE4-451929F203DE}" destId="{C1582682-8B0F-4E6F-9377-2F047B50619E}" srcOrd="0" destOrd="0" parTransId="{77ABEAF9-ABE2-4831-A142-9135C7DF147C}" sibTransId="{FB7CD535-708C-4223-9C97-44C5C4DF0B30}"/>
    <dgm:cxn modelId="{8561B084-880B-41C6-862E-5B4E5E6F1923}" type="presOf" srcId="{8E7D71BB-E18E-48B9-98DF-58F2010FEEDC}" destId="{47D6A3F3-D5FC-4F96-8484-6E3C83EA5978}" srcOrd="1" destOrd="0" presId="urn:microsoft.com/office/officeart/2005/8/layout/orgChart1"/>
    <dgm:cxn modelId="{9DC1078A-BF68-4289-BF1D-4F8174A9FD85}" type="presOf" srcId="{42AF8386-6C9A-4B34-9FE4-451929F203DE}" destId="{0EDD7EF1-A57C-4D25-8935-8AE51885F818}" srcOrd="0" destOrd="0" presId="urn:microsoft.com/office/officeart/2005/8/layout/orgChart1"/>
    <dgm:cxn modelId="{45BDB78C-C265-4307-B07E-C5AD6CD32797}" srcId="{6DBE443A-FAD6-4785-9C48-C5F64F634A98}" destId="{80A2522A-D49D-4AEC-9676-174E223287FF}" srcOrd="2" destOrd="0" parTransId="{FFFFE17D-2329-44CB-BE73-AD9923064044}" sibTransId="{54F788F2-20ED-4AE6-96C4-68785B8EEAD1}"/>
    <dgm:cxn modelId="{73175798-97D8-45D1-BA11-A1E23EAF5A11}" type="presOf" srcId="{078546C3-ACCD-4949-881A-3EE6F483B1B6}" destId="{FF4C604A-58BB-4E0D-9DD8-439E9E3B3C88}" srcOrd="0" destOrd="0" presId="urn:microsoft.com/office/officeart/2005/8/layout/orgChart1"/>
    <dgm:cxn modelId="{4E0CF69A-A8BF-40D8-BC69-D749B485ACF1}" srcId="{6DBE443A-FAD6-4785-9C48-C5F64F634A98}" destId="{42AF8386-6C9A-4B34-9FE4-451929F203DE}" srcOrd="1" destOrd="0" parTransId="{A24ECFE9-9EF2-4465-A404-49659C9D0527}" sibTransId="{438E0A03-098B-4C1B-B8CB-5D17A0524E03}"/>
    <dgm:cxn modelId="{8C8A969D-D2DA-4846-88FA-81D6ACF70D81}" type="presOf" srcId="{80A2522A-D49D-4AEC-9676-174E223287FF}" destId="{9AC0DBCC-91C3-4E58-990B-4D0657B422D9}" srcOrd="1" destOrd="0" presId="urn:microsoft.com/office/officeart/2005/8/layout/orgChart1"/>
    <dgm:cxn modelId="{B40F8C9E-E967-442E-8BF2-4C2BEBB894EC}" type="presOf" srcId="{6DBE443A-FAD6-4785-9C48-C5F64F634A98}" destId="{E1170AA5-C8AD-4474-976B-ABAB1E4DC975}" srcOrd="0" destOrd="0" presId="urn:microsoft.com/office/officeart/2005/8/layout/orgChart1"/>
    <dgm:cxn modelId="{5BE8DAAD-DFB7-4F73-8659-140C66BB9136}" type="presOf" srcId="{29289828-FF72-4CE3-BFC4-E5B6FE6AA0AC}" destId="{9DC03E3D-9631-4590-9002-AAFB10E90B67}" srcOrd="0" destOrd="0" presId="urn:microsoft.com/office/officeart/2005/8/layout/orgChart1"/>
    <dgm:cxn modelId="{525651AF-10C8-4A40-BFF0-2C6F413FB762}" type="presOf" srcId="{8E7D71BB-E18E-48B9-98DF-58F2010FEEDC}" destId="{C27C370F-862F-41AC-987A-422D89C5F45B}" srcOrd="0" destOrd="0" presId="urn:microsoft.com/office/officeart/2005/8/layout/orgChart1"/>
    <dgm:cxn modelId="{FC2E84AF-A3F2-4C34-B5F8-325E7A9F822E}" srcId="{0C513C2D-6286-4B1A-AAB1-C7EDB2B835AD}" destId="{8E7D71BB-E18E-48B9-98DF-58F2010FEEDC}" srcOrd="0" destOrd="0" parTransId="{29289828-FF72-4CE3-BFC4-E5B6FE6AA0AC}" sibTransId="{084E040B-7E7C-41A5-B698-155F0708D299}"/>
    <dgm:cxn modelId="{ECE622B0-7E3B-4A9B-81D5-DA9B3F271B88}" type="presOf" srcId="{858C6315-AE6F-4530-8074-D7D4823E669E}" destId="{7F578F9E-291D-48C5-8606-E88E8117B41D}" srcOrd="0" destOrd="0" presId="urn:microsoft.com/office/officeart/2005/8/layout/orgChart1"/>
    <dgm:cxn modelId="{919EF1B0-8609-47BE-9D51-D4EB289AB5E2}" type="presOf" srcId="{0C513C2D-6286-4B1A-AAB1-C7EDB2B835AD}" destId="{2678E8F3-CB41-4C34-8433-452F33317FE0}" srcOrd="1" destOrd="0" presId="urn:microsoft.com/office/officeart/2005/8/layout/orgChart1"/>
    <dgm:cxn modelId="{C88433B4-6F35-4201-8D56-661BB41D2B83}" type="presOf" srcId="{FFFFE17D-2329-44CB-BE73-AD9923064044}" destId="{56D708EA-3234-425F-8042-C28EA319A5B5}" srcOrd="0" destOrd="0" presId="urn:microsoft.com/office/officeart/2005/8/layout/orgChart1"/>
    <dgm:cxn modelId="{2C1C58B7-892E-457A-A485-1417661B88C1}" srcId="{0C513C2D-6286-4B1A-AAB1-C7EDB2B835AD}" destId="{35ACB76E-AEAF-4346-B7AC-B714735AE168}" srcOrd="1" destOrd="0" parTransId="{1C60B861-F678-461E-A41F-0D3D6470A7D0}" sibTransId="{50CC937D-ED3B-4B38-B06E-2DB73FBE0B04}"/>
    <dgm:cxn modelId="{673464BB-B143-4E13-B5BF-515A64E52D2F}" type="presOf" srcId="{6F78FF4D-6941-4293-B8FC-469AFF9EFE7A}" destId="{0E211169-CAE1-49B8-AF5D-E6FEC07D19BA}" srcOrd="0" destOrd="0" presId="urn:microsoft.com/office/officeart/2005/8/layout/orgChart1"/>
    <dgm:cxn modelId="{F21308D7-AD7F-4981-A5E4-7DBE32CF79CF}" srcId="{AB2D9873-720E-46E2-B587-EF3AEDA5606C}" destId="{6DBE443A-FAD6-4785-9C48-C5F64F634A98}" srcOrd="0" destOrd="0" parTransId="{12061875-1137-4A5F-A928-92C65176A0E1}" sibTransId="{7CF86012-C85D-40F0-BE99-D8D985E1815C}"/>
    <dgm:cxn modelId="{61A481DB-7E21-45FC-9B1F-F56518482A73}" type="presOf" srcId="{93525024-C502-4E42-8B93-177515624311}" destId="{269A834E-F66F-4C77-B276-966C8F36E001}" srcOrd="0" destOrd="0" presId="urn:microsoft.com/office/officeart/2005/8/layout/orgChart1"/>
    <dgm:cxn modelId="{814315DC-D2A6-48E9-B190-3F94D78297B7}" type="presOf" srcId="{42AF8386-6C9A-4B34-9FE4-451929F203DE}" destId="{BEC7DC35-CD3C-4C13-832F-FCE3E127DF28}" srcOrd="1" destOrd="0" presId="urn:microsoft.com/office/officeart/2005/8/layout/orgChart1"/>
    <dgm:cxn modelId="{7CD0BEDC-BC50-4007-9533-DECF269E8982}" type="presOf" srcId="{93525024-C502-4E42-8B93-177515624311}" destId="{84AF352F-FC61-4168-BE82-493D759F322C}" srcOrd="1" destOrd="0" presId="urn:microsoft.com/office/officeart/2005/8/layout/orgChart1"/>
    <dgm:cxn modelId="{CCAA0FE3-033D-456F-B786-116C6F172CEA}" srcId="{0C513C2D-6286-4B1A-AAB1-C7EDB2B835AD}" destId="{858C6315-AE6F-4530-8074-D7D4823E669E}" srcOrd="2" destOrd="0" parTransId="{078546C3-ACCD-4949-881A-3EE6F483B1B6}" sibTransId="{3CBBE9FF-CDFD-46F9-AFFC-9018AC3AE033}"/>
    <dgm:cxn modelId="{D0B0AFE7-307E-4105-ADE5-534A0E2DA2DB}" type="presOf" srcId="{93D8AACD-F9D4-460A-A820-6079013D0FB8}" destId="{9B406F7C-E864-4509-9369-E52F1E38A239}" srcOrd="0" destOrd="0" presId="urn:microsoft.com/office/officeart/2005/8/layout/orgChart1"/>
    <dgm:cxn modelId="{0BF09716-9D2B-4367-AF18-6BC0E4D7B724}" type="presParOf" srcId="{9A4B0588-A4BE-421D-AD8A-5B15823FD7F2}" destId="{6C9B906F-CB1F-42C8-9F62-54D2B64B7AAC}" srcOrd="0" destOrd="0" presId="urn:microsoft.com/office/officeart/2005/8/layout/orgChart1"/>
    <dgm:cxn modelId="{778A7644-BA2E-49A1-8526-33BB9483D346}" type="presParOf" srcId="{6C9B906F-CB1F-42C8-9F62-54D2B64B7AAC}" destId="{03794E63-7F01-454B-9EBB-E721174AB13D}" srcOrd="0" destOrd="0" presId="urn:microsoft.com/office/officeart/2005/8/layout/orgChart1"/>
    <dgm:cxn modelId="{54A54440-9EC9-4CA1-A2EE-B3E46A9C230E}" type="presParOf" srcId="{03794E63-7F01-454B-9EBB-E721174AB13D}" destId="{E1170AA5-C8AD-4474-976B-ABAB1E4DC975}" srcOrd="0" destOrd="0" presId="urn:microsoft.com/office/officeart/2005/8/layout/orgChart1"/>
    <dgm:cxn modelId="{C022E679-3265-4D30-84A4-026F47FEC6E0}" type="presParOf" srcId="{03794E63-7F01-454B-9EBB-E721174AB13D}" destId="{5617D375-9A58-44B6-91FB-00C4442E11FF}" srcOrd="1" destOrd="0" presId="urn:microsoft.com/office/officeart/2005/8/layout/orgChart1"/>
    <dgm:cxn modelId="{7EBA8DA6-40D9-41DF-A112-E8C44AFBB4C0}" type="presParOf" srcId="{6C9B906F-CB1F-42C8-9F62-54D2B64B7AAC}" destId="{93F2A15B-4483-4E3B-9AE9-69C3F4FC9AA6}" srcOrd="1" destOrd="0" presId="urn:microsoft.com/office/officeart/2005/8/layout/orgChart1"/>
    <dgm:cxn modelId="{DCEBBF4C-1726-495C-9362-C15072A23C53}" type="presParOf" srcId="{93F2A15B-4483-4E3B-9AE9-69C3F4FC9AA6}" destId="{0E211169-CAE1-49B8-AF5D-E6FEC07D19BA}" srcOrd="0" destOrd="0" presId="urn:microsoft.com/office/officeart/2005/8/layout/orgChart1"/>
    <dgm:cxn modelId="{3E7C40E1-762D-491C-80C8-97C67DFD27B1}" type="presParOf" srcId="{93F2A15B-4483-4E3B-9AE9-69C3F4FC9AA6}" destId="{A03D4267-69B0-4B76-A116-C03EC954F534}" srcOrd="1" destOrd="0" presId="urn:microsoft.com/office/officeart/2005/8/layout/orgChart1"/>
    <dgm:cxn modelId="{9490E447-8C51-4758-821B-E184A035C4A1}" type="presParOf" srcId="{A03D4267-69B0-4B76-A116-C03EC954F534}" destId="{BF79777F-28C6-497A-BF65-4C1D55D4683F}" srcOrd="0" destOrd="0" presId="urn:microsoft.com/office/officeart/2005/8/layout/orgChart1"/>
    <dgm:cxn modelId="{5EAEED48-14AA-4828-B86B-8204DBA98F07}" type="presParOf" srcId="{BF79777F-28C6-497A-BF65-4C1D55D4683F}" destId="{F6DD3F56-924B-4FBC-BAB0-7DFD8EE933BE}" srcOrd="0" destOrd="0" presId="urn:microsoft.com/office/officeart/2005/8/layout/orgChart1"/>
    <dgm:cxn modelId="{45465E97-CA2C-4255-9980-812BDB349594}" type="presParOf" srcId="{BF79777F-28C6-497A-BF65-4C1D55D4683F}" destId="{2678E8F3-CB41-4C34-8433-452F33317FE0}" srcOrd="1" destOrd="0" presId="urn:microsoft.com/office/officeart/2005/8/layout/orgChart1"/>
    <dgm:cxn modelId="{057C9554-F46C-41BD-875D-6593184E34C1}" type="presParOf" srcId="{A03D4267-69B0-4B76-A116-C03EC954F534}" destId="{D905091D-13FF-4F70-8C7E-429FCAA98C87}" srcOrd="1" destOrd="0" presId="urn:microsoft.com/office/officeart/2005/8/layout/orgChart1"/>
    <dgm:cxn modelId="{7B5CA551-D600-44E2-BE3C-7078149BA588}" type="presParOf" srcId="{D905091D-13FF-4F70-8C7E-429FCAA98C87}" destId="{9DC03E3D-9631-4590-9002-AAFB10E90B67}" srcOrd="0" destOrd="0" presId="urn:microsoft.com/office/officeart/2005/8/layout/orgChart1"/>
    <dgm:cxn modelId="{CA8A4C83-A5AF-4348-BD73-7E2ADB63C775}" type="presParOf" srcId="{D905091D-13FF-4F70-8C7E-429FCAA98C87}" destId="{BD788B3C-3EEA-4184-87AB-9CD7A1E7BCAF}" srcOrd="1" destOrd="0" presId="urn:microsoft.com/office/officeart/2005/8/layout/orgChart1"/>
    <dgm:cxn modelId="{5ADCEC0F-BC4D-4DF8-8664-A0CF693C801D}" type="presParOf" srcId="{BD788B3C-3EEA-4184-87AB-9CD7A1E7BCAF}" destId="{AE9CA230-A1CF-443A-9E15-786366C4D3AA}" srcOrd="0" destOrd="0" presId="urn:microsoft.com/office/officeart/2005/8/layout/orgChart1"/>
    <dgm:cxn modelId="{1ADDFA4A-89FD-486F-A4CD-18A9DF0AAF86}" type="presParOf" srcId="{AE9CA230-A1CF-443A-9E15-786366C4D3AA}" destId="{C27C370F-862F-41AC-987A-422D89C5F45B}" srcOrd="0" destOrd="0" presId="urn:microsoft.com/office/officeart/2005/8/layout/orgChart1"/>
    <dgm:cxn modelId="{B2ACC4C5-0B76-4AD9-812D-BA55A9EAC354}" type="presParOf" srcId="{AE9CA230-A1CF-443A-9E15-786366C4D3AA}" destId="{47D6A3F3-D5FC-4F96-8484-6E3C83EA5978}" srcOrd="1" destOrd="0" presId="urn:microsoft.com/office/officeart/2005/8/layout/orgChart1"/>
    <dgm:cxn modelId="{314EE64F-AF74-4FCC-A215-6A6596969B43}" type="presParOf" srcId="{BD788B3C-3EEA-4184-87AB-9CD7A1E7BCAF}" destId="{600BAE68-0045-4665-BCED-E0FE06BB57BB}" srcOrd="1" destOrd="0" presId="urn:microsoft.com/office/officeart/2005/8/layout/orgChart1"/>
    <dgm:cxn modelId="{F584026F-FE4F-4A5A-8F68-A41CF29D654F}" type="presParOf" srcId="{BD788B3C-3EEA-4184-87AB-9CD7A1E7BCAF}" destId="{47E3A7C0-6935-4DF6-9453-6FEB5866C1A6}" srcOrd="2" destOrd="0" presId="urn:microsoft.com/office/officeart/2005/8/layout/orgChart1"/>
    <dgm:cxn modelId="{709EA0D9-157E-46F7-B4EE-A317A03A3981}" type="presParOf" srcId="{D905091D-13FF-4F70-8C7E-429FCAA98C87}" destId="{3F9BF7EA-AEFF-4B45-B139-77A649CA692A}" srcOrd="2" destOrd="0" presId="urn:microsoft.com/office/officeart/2005/8/layout/orgChart1"/>
    <dgm:cxn modelId="{2BC72899-8C21-41AD-8F0F-6A83FBA3FE4E}" type="presParOf" srcId="{D905091D-13FF-4F70-8C7E-429FCAA98C87}" destId="{E46E453E-FFA4-4840-BFA2-77844E42D186}" srcOrd="3" destOrd="0" presId="urn:microsoft.com/office/officeart/2005/8/layout/orgChart1"/>
    <dgm:cxn modelId="{A2D93321-30CF-4B39-8088-FCFDFDE63693}" type="presParOf" srcId="{E46E453E-FFA4-4840-BFA2-77844E42D186}" destId="{3B63BEDB-D6E4-45A9-8EE6-124A211F520F}" srcOrd="0" destOrd="0" presId="urn:microsoft.com/office/officeart/2005/8/layout/orgChart1"/>
    <dgm:cxn modelId="{A7CC28E5-C14E-41F3-BDA7-D519EAC8CD77}" type="presParOf" srcId="{3B63BEDB-D6E4-45A9-8EE6-124A211F520F}" destId="{92A43832-A7D3-4000-81DC-0DB90D691E2F}" srcOrd="0" destOrd="0" presId="urn:microsoft.com/office/officeart/2005/8/layout/orgChart1"/>
    <dgm:cxn modelId="{75006A10-2947-41AF-945F-B5AC0904885A}" type="presParOf" srcId="{3B63BEDB-D6E4-45A9-8EE6-124A211F520F}" destId="{2D5533CF-94ED-41C2-A3F0-4591773EDC7A}" srcOrd="1" destOrd="0" presId="urn:microsoft.com/office/officeart/2005/8/layout/orgChart1"/>
    <dgm:cxn modelId="{A8E234A3-861E-4F42-ABF1-20935F5AA8BC}" type="presParOf" srcId="{E46E453E-FFA4-4840-BFA2-77844E42D186}" destId="{CADF67BD-6C40-4EEC-81B6-2C2CD9DF8CE3}" srcOrd="1" destOrd="0" presId="urn:microsoft.com/office/officeart/2005/8/layout/orgChart1"/>
    <dgm:cxn modelId="{77D1F639-F68C-4EA0-BE31-BFE5C7E73621}" type="presParOf" srcId="{E46E453E-FFA4-4840-BFA2-77844E42D186}" destId="{7A627623-4589-4C2D-85C4-56D503C0ACAC}" srcOrd="2" destOrd="0" presId="urn:microsoft.com/office/officeart/2005/8/layout/orgChart1"/>
    <dgm:cxn modelId="{E52A5C93-FED6-4AAE-B630-1EFD56DB810E}" type="presParOf" srcId="{D905091D-13FF-4F70-8C7E-429FCAA98C87}" destId="{FF4C604A-58BB-4E0D-9DD8-439E9E3B3C88}" srcOrd="4" destOrd="0" presId="urn:microsoft.com/office/officeart/2005/8/layout/orgChart1"/>
    <dgm:cxn modelId="{F6371520-EE5F-4E4A-A138-9D194EF06559}" type="presParOf" srcId="{D905091D-13FF-4F70-8C7E-429FCAA98C87}" destId="{F3757B5E-9477-47D5-AAF7-1BC3110E8DA7}" srcOrd="5" destOrd="0" presId="urn:microsoft.com/office/officeart/2005/8/layout/orgChart1"/>
    <dgm:cxn modelId="{630EC3E5-9DD6-4715-9104-BF835E4A4C11}" type="presParOf" srcId="{F3757B5E-9477-47D5-AAF7-1BC3110E8DA7}" destId="{21D1CF5F-834C-4508-9875-67DAC5268CC7}" srcOrd="0" destOrd="0" presId="urn:microsoft.com/office/officeart/2005/8/layout/orgChart1"/>
    <dgm:cxn modelId="{2D8209C3-0482-4667-ABAC-40787555D763}" type="presParOf" srcId="{21D1CF5F-834C-4508-9875-67DAC5268CC7}" destId="{7F578F9E-291D-48C5-8606-E88E8117B41D}" srcOrd="0" destOrd="0" presId="urn:microsoft.com/office/officeart/2005/8/layout/orgChart1"/>
    <dgm:cxn modelId="{D27CC839-DC81-4F61-A38D-825542FEBE9C}" type="presParOf" srcId="{21D1CF5F-834C-4508-9875-67DAC5268CC7}" destId="{035402E9-F1DE-4BA6-B7BB-BE5C2451C09E}" srcOrd="1" destOrd="0" presId="urn:microsoft.com/office/officeart/2005/8/layout/orgChart1"/>
    <dgm:cxn modelId="{57893416-512B-46A6-8C7E-077F1F21ACE1}" type="presParOf" srcId="{F3757B5E-9477-47D5-AAF7-1BC3110E8DA7}" destId="{BF919E94-AF83-499D-A10C-D5F1A15642A5}" srcOrd="1" destOrd="0" presId="urn:microsoft.com/office/officeart/2005/8/layout/orgChart1"/>
    <dgm:cxn modelId="{91EF2464-CAEF-470F-8C1A-A29DE18663EB}" type="presParOf" srcId="{F3757B5E-9477-47D5-AAF7-1BC3110E8DA7}" destId="{058A7A5B-1EB7-4D45-A0A7-96883A2427A0}" srcOrd="2" destOrd="0" presId="urn:microsoft.com/office/officeart/2005/8/layout/orgChart1"/>
    <dgm:cxn modelId="{446CCD0D-8082-452F-8E9B-416A6DF2A053}" type="presParOf" srcId="{A03D4267-69B0-4B76-A116-C03EC954F534}" destId="{AE28EADD-F7A8-4365-AB01-AEA635C07563}" srcOrd="2" destOrd="0" presId="urn:microsoft.com/office/officeart/2005/8/layout/orgChart1"/>
    <dgm:cxn modelId="{15FA7068-0E45-46EC-8A3F-881D87452B8E}" type="presParOf" srcId="{93F2A15B-4483-4E3B-9AE9-69C3F4FC9AA6}" destId="{68B1F031-1F0D-4D2C-B586-A8D77A946F3D}" srcOrd="2" destOrd="0" presId="urn:microsoft.com/office/officeart/2005/8/layout/orgChart1"/>
    <dgm:cxn modelId="{2F8F67FF-9B61-4150-A9B9-27D50E504446}" type="presParOf" srcId="{93F2A15B-4483-4E3B-9AE9-69C3F4FC9AA6}" destId="{917BDDFF-0906-45D4-BCC0-600D06D8897A}" srcOrd="3" destOrd="0" presId="urn:microsoft.com/office/officeart/2005/8/layout/orgChart1"/>
    <dgm:cxn modelId="{4ACCC216-6C55-405C-AAFB-A57C4C3BDD5F}" type="presParOf" srcId="{917BDDFF-0906-45D4-BCC0-600D06D8897A}" destId="{1620401F-B049-4521-A788-6E6BCFBD19CD}" srcOrd="0" destOrd="0" presId="urn:microsoft.com/office/officeart/2005/8/layout/orgChart1"/>
    <dgm:cxn modelId="{6AE2FE6C-E0C1-45C5-91F0-B9BDA6558CE3}" type="presParOf" srcId="{1620401F-B049-4521-A788-6E6BCFBD19CD}" destId="{0EDD7EF1-A57C-4D25-8935-8AE51885F818}" srcOrd="0" destOrd="0" presId="urn:microsoft.com/office/officeart/2005/8/layout/orgChart1"/>
    <dgm:cxn modelId="{3E603E26-7E7D-4CBB-89DF-7652DC31854A}" type="presParOf" srcId="{1620401F-B049-4521-A788-6E6BCFBD19CD}" destId="{BEC7DC35-CD3C-4C13-832F-FCE3E127DF28}" srcOrd="1" destOrd="0" presId="urn:microsoft.com/office/officeart/2005/8/layout/orgChart1"/>
    <dgm:cxn modelId="{1C50AA88-E456-4074-820D-3BAA3677050E}" type="presParOf" srcId="{917BDDFF-0906-45D4-BCC0-600D06D8897A}" destId="{E96A43D7-3AA3-429A-AA26-76A6C7A95EA7}" srcOrd="1" destOrd="0" presId="urn:microsoft.com/office/officeart/2005/8/layout/orgChart1"/>
    <dgm:cxn modelId="{DC8957A1-86FF-44A5-A085-7DE9216481A9}" type="presParOf" srcId="{E96A43D7-3AA3-429A-AA26-76A6C7A95EA7}" destId="{536473FA-1D29-448C-9C46-CC66D27B6AC1}" srcOrd="0" destOrd="0" presId="urn:microsoft.com/office/officeart/2005/8/layout/orgChart1"/>
    <dgm:cxn modelId="{D1A9515A-59E3-4DC0-BE09-ABAE29873B7B}" type="presParOf" srcId="{E96A43D7-3AA3-429A-AA26-76A6C7A95EA7}" destId="{1B74F99F-40C8-4A78-A56D-7B8AE08214AD}" srcOrd="1" destOrd="0" presId="urn:microsoft.com/office/officeart/2005/8/layout/orgChart1"/>
    <dgm:cxn modelId="{5438C79D-A02C-4F34-B978-D2DB6C1A267E}" type="presParOf" srcId="{1B74F99F-40C8-4A78-A56D-7B8AE08214AD}" destId="{43A74D1B-85D2-47F1-B193-77332B6BDC00}" srcOrd="0" destOrd="0" presId="urn:microsoft.com/office/officeart/2005/8/layout/orgChart1"/>
    <dgm:cxn modelId="{48A34F61-2E03-4796-874A-526DD9E4A6F5}" type="presParOf" srcId="{43A74D1B-85D2-47F1-B193-77332B6BDC00}" destId="{9A67940F-9200-4966-AA8B-5213F66C8C84}" srcOrd="0" destOrd="0" presId="urn:microsoft.com/office/officeart/2005/8/layout/orgChart1"/>
    <dgm:cxn modelId="{8249E9D9-533B-4D66-9EC7-2DA70CADB348}" type="presParOf" srcId="{43A74D1B-85D2-47F1-B193-77332B6BDC00}" destId="{6A5006D5-5CC2-47ED-B2EA-F077F0D53CC3}" srcOrd="1" destOrd="0" presId="urn:microsoft.com/office/officeart/2005/8/layout/orgChart1"/>
    <dgm:cxn modelId="{121D1F8F-D094-47C4-9317-E6EA791DAA6C}" type="presParOf" srcId="{1B74F99F-40C8-4A78-A56D-7B8AE08214AD}" destId="{1640B537-D1ED-4CC9-A260-631C6C1845D2}" srcOrd="1" destOrd="0" presId="urn:microsoft.com/office/officeart/2005/8/layout/orgChart1"/>
    <dgm:cxn modelId="{0A9DD8C3-1E1F-41D3-B9AD-8246B7B7334B}" type="presParOf" srcId="{1B74F99F-40C8-4A78-A56D-7B8AE08214AD}" destId="{839F0ED7-4F50-4660-99B2-B9A23937CDAF}" srcOrd="2" destOrd="0" presId="urn:microsoft.com/office/officeart/2005/8/layout/orgChart1"/>
    <dgm:cxn modelId="{60255B8A-D0A4-4292-9DD5-9D65ABBA1977}" type="presParOf" srcId="{E96A43D7-3AA3-429A-AA26-76A6C7A95EA7}" destId="{9B406F7C-E864-4509-9369-E52F1E38A239}" srcOrd="2" destOrd="0" presId="urn:microsoft.com/office/officeart/2005/8/layout/orgChart1"/>
    <dgm:cxn modelId="{A845B8FD-82E3-4842-B884-199495D551EE}" type="presParOf" srcId="{E96A43D7-3AA3-429A-AA26-76A6C7A95EA7}" destId="{E865E9A6-476C-4E56-9698-232314CDBA5E}" srcOrd="3" destOrd="0" presId="urn:microsoft.com/office/officeart/2005/8/layout/orgChart1"/>
    <dgm:cxn modelId="{DFC75BFE-4883-4362-987E-854B9DAED1AD}" type="presParOf" srcId="{E865E9A6-476C-4E56-9698-232314CDBA5E}" destId="{8853FEDC-C90D-4024-9AC6-BE1F42876F71}" srcOrd="0" destOrd="0" presId="urn:microsoft.com/office/officeart/2005/8/layout/orgChart1"/>
    <dgm:cxn modelId="{C4A83436-3849-4029-8871-3BFAE6EC8A02}" type="presParOf" srcId="{8853FEDC-C90D-4024-9AC6-BE1F42876F71}" destId="{269A834E-F66F-4C77-B276-966C8F36E001}" srcOrd="0" destOrd="0" presId="urn:microsoft.com/office/officeart/2005/8/layout/orgChart1"/>
    <dgm:cxn modelId="{E865F717-B81A-4056-945A-A5797769F405}" type="presParOf" srcId="{8853FEDC-C90D-4024-9AC6-BE1F42876F71}" destId="{84AF352F-FC61-4168-BE82-493D759F322C}" srcOrd="1" destOrd="0" presId="urn:microsoft.com/office/officeart/2005/8/layout/orgChart1"/>
    <dgm:cxn modelId="{2B5091A9-8D46-4B0F-89EB-D406743FA034}" type="presParOf" srcId="{E865E9A6-476C-4E56-9698-232314CDBA5E}" destId="{2BD1E49C-C4BB-4FAA-95B9-28C94C720400}" srcOrd="1" destOrd="0" presId="urn:microsoft.com/office/officeart/2005/8/layout/orgChart1"/>
    <dgm:cxn modelId="{D0AEF772-9918-4812-9A4A-E2738F8DF07B}" type="presParOf" srcId="{E865E9A6-476C-4E56-9698-232314CDBA5E}" destId="{23DD16E5-8E43-49E7-965C-9E876150D167}" srcOrd="2" destOrd="0" presId="urn:microsoft.com/office/officeart/2005/8/layout/orgChart1"/>
    <dgm:cxn modelId="{F6FE91CF-5D6B-4D2F-9E9C-3433DED4086D}" type="presParOf" srcId="{917BDDFF-0906-45D4-BCC0-600D06D8897A}" destId="{8C99CECD-78F7-40F9-A06B-0625FCBA74D0}" srcOrd="2" destOrd="0" presId="urn:microsoft.com/office/officeart/2005/8/layout/orgChart1"/>
    <dgm:cxn modelId="{3595462E-F6B6-4575-946C-BDFAEF1BDC52}" type="presParOf" srcId="{93F2A15B-4483-4E3B-9AE9-69C3F4FC9AA6}" destId="{56D708EA-3234-425F-8042-C28EA319A5B5}" srcOrd="4" destOrd="0" presId="urn:microsoft.com/office/officeart/2005/8/layout/orgChart1"/>
    <dgm:cxn modelId="{A06E9733-3212-405F-AD65-605A88634F00}" type="presParOf" srcId="{93F2A15B-4483-4E3B-9AE9-69C3F4FC9AA6}" destId="{D395ED3B-59F4-4871-BD8F-F335840D3F90}" srcOrd="5" destOrd="0" presId="urn:microsoft.com/office/officeart/2005/8/layout/orgChart1"/>
    <dgm:cxn modelId="{7F346E63-0A19-41E2-9214-A7D88CE3D403}" type="presParOf" srcId="{D395ED3B-59F4-4871-BD8F-F335840D3F90}" destId="{D2C00624-3004-4B1D-868A-F31BBF2ED5DC}" srcOrd="0" destOrd="0" presId="urn:microsoft.com/office/officeart/2005/8/layout/orgChart1"/>
    <dgm:cxn modelId="{EDB50B86-8DFC-470D-8813-BDF0C292FC08}" type="presParOf" srcId="{D2C00624-3004-4B1D-868A-F31BBF2ED5DC}" destId="{C93942A3-EB07-4980-9EDD-50A113823910}" srcOrd="0" destOrd="0" presId="urn:microsoft.com/office/officeart/2005/8/layout/orgChart1"/>
    <dgm:cxn modelId="{0915E778-5057-4028-96FD-5187D4C948BF}" type="presParOf" srcId="{D2C00624-3004-4B1D-868A-F31BBF2ED5DC}" destId="{9AC0DBCC-91C3-4E58-990B-4D0657B422D9}" srcOrd="1" destOrd="0" presId="urn:microsoft.com/office/officeart/2005/8/layout/orgChart1"/>
    <dgm:cxn modelId="{2EF43DBF-6821-4711-9923-032B1D011DDD}" type="presParOf" srcId="{D395ED3B-59F4-4871-BD8F-F335840D3F90}" destId="{3A05E728-95AA-4B73-8284-F27532B590A9}" srcOrd="1" destOrd="0" presId="urn:microsoft.com/office/officeart/2005/8/layout/orgChart1"/>
    <dgm:cxn modelId="{4F971E27-D82C-441C-BD23-955FBF795BEE}" type="presParOf" srcId="{D395ED3B-59F4-4871-BD8F-F335840D3F90}" destId="{2DCC62EE-5341-4475-99B9-CF5A3E6B38A9}" srcOrd="2" destOrd="0" presId="urn:microsoft.com/office/officeart/2005/8/layout/orgChart1"/>
    <dgm:cxn modelId="{6D08B427-FEA9-4D2B-917C-718A4E6B0C2D}" type="presParOf" srcId="{6C9B906F-CB1F-42C8-9F62-54D2B64B7AAC}" destId="{F6331A68-9EBB-47CD-A665-F68717DA205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2D9873-720E-46E2-B587-EF3AEDA5606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PE"/>
        </a:p>
      </dgm:t>
    </dgm:pt>
    <dgm:pt modelId="{6DBE443A-FAD6-4785-9C48-C5F64F634A98}">
      <dgm:prSet phldrT="[Text]"/>
      <dgm:spPr/>
      <dgm:t>
        <a:bodyPr/>
        <a:lstStyle/>
        <a:p>
          <a:r>
            <a:rPr lang="es-MX"/>
            <a:t>Data mining</a:t>
          </a:r>
          <a:endParaRPr lang="es-PE"/>
        </a:p>
      </dgm:t>
    </dgm:pt>
    <dgm:pt modelId="{12061875-1137-4A5F-A928-92C65176A0E1}" type="parTrans" cxnId="{F21308D7-AD7F-4981-A5E4-7DBE32CF79CF}">
      <dgm:prSet/>
      <dgm:spPr/>
      <dgm:t>
        <a:bodyPr/>
        <a:lstStyle/>
        <a:p>
          <a:endParaRPr lang="es-PE" sz="1800"/>
        </a:p>
      </dgm:t>
    </dgm:pt>
    <dgm:pt modelId="{7CF86012-C85D-40F0-BE99-D8D985E1815C}" type="sibTrans" cxnId="{F21308D7-AD7F-4981-A5E4-7DBE32CF79CF}">
      <dgm:prSet/>
      <dgm:spPr/>
      <dgm:t>
        <a:bodyPr/>
        <a:lstStyle/>
        <a:p>
          <a:endParaRPr lang="es-PE"/>
        </a:p>
      </dgm:t>
    </dgm:pt>
    <dgm:pt modelId="{0C513C2D-6286-4B1A-AAB1-C7EDB2B835AD}">
      <dgm:prSet phldrT="[Text]"/>
      <dgm:spPr/>
      <dgm:t>
        <a:bodyPr/>
        <a:lstStyle/>
        <a:p>
          <a:r>
            <a:rPr lang="es-MX"/>
            <a:t>Técnicas supervisadas</a:t>
          </a:r>
          <a:endParaRPr lang="es-PE"/>
        </a:p>
      </dgm:t>
    </dgm:pt>
    <dgm:pt modelId="{6F78FF4D-6941-4293-B8FC-469AFF9EFE7A}" type="parTrans" cxnId="{3709B816-5CD9-4002-A138-52EE59A19CDA}">
      <dgm:prSet/>
      <dgm:spPr/>
      <dgm:t>
        <a:bodyPr/>
        <a:lstStyle/>
        <a:p>
          <a:endParaRPr lang="es-PE" sz="1800"/>
        </a:p>
      </dgm:t>
    </dgm:pt>
    <dgm:pt modelId="{53BEC93D-0214-42B1-A658-B734433C8EB1}" type="sibTrans" cxnId="{3709B816-5CD9-4002-A138-52EE59A19CDA}">
      <dgm:prSet/>
      <dgm:spPr/>
      <dgm:t>
        <a:bodyPr/>
        <a:lstStyle/>
        <a:p>
          <a:endParaRPr lang="es-PE"/>
        </a:p>
      </dgm:t>
    </dgm:pt>
    <dgm:pt modelId="{42AF8386-6C9A-4B34-9FE4-451929F203DE}">
      <dgm:prSet phldrT="[Text]"/>
      <dgm:spPr/>
      <dgm:t>
        <a:bodyPr/>
        <a:lstStyle/>
        <a:p>
          <a:r>
            <a:rPr lang="es-MX"/>
            <a:t>Técnicas no supervisadas</a:t>
          </a:r>
          <a:endParaRPr lang="es-PE"/>
        </a:p>
      </dgm:t>
    </dgm:pt>
    <dgm:pt modelId="{A24ECFE9-9EF2-4465-A404-49659C9D0527}" type="parTrans" cxnId="{4E0CF69A-A8BF-40D8-BC69-D749B485ACF1}">
      <dgm:prSet/>
      <dgm:spPr/>
      <dgm:t>
        <a:bodyPr/>
        <a:lstStyle/>
        <a:p>
          <a:endParaRPr lang="es-PE" sz="1800"/>
        </a:p>
      </dgm:t>
    </dgm:pt>
    <dgm:pt modelId="{438E0A03-098B-4C1B-B8CB-5D17A0524E03}" type="sibTrans" cxnId="{4E0CF69A-A8BF-40D8-BC69-D749B485ACF1}">
      <dgm:prSet/>
      <dgm:spPr/>
      <dgm:t>
        <a:bodyPr/>
        <a:lstStyle/>
        <a:p>
          <a:endParaRPr lang="es-PE"/>
        </a:p>
      </dgm:t>
    </dgm:pt>
    <dgm:pt modelId="{80A2522A-D49D-4AEC-9676-174E223287FF}">
      <dgm:prSet phldrT="[Text]"/>
      <dgm:spPr/>
      <dgm:t>
        <a:bodyPr/>
        <a:lstStyle/>
        <a:p>
          <a:r>
            <a:rPr lang="es-MX"/>
            <a:t>Text mining</a:t>
          </a:r>
          <a:endParaRPr lang="es-PE"/>
        </a:p>
      </dgm:t>
    </dgm:pt>
    <dgm:pt modelId="{FFFFE17D-2329-44CB-BE73-AD9923064044}" type="parTrans" cxnId="{45BDB78C-C265-4307-B07E-C5AD6CD32797}">
      <dgm:prSet/>
      <dgm:spPr/>
      <dgm:t>
        <a:bodyPr/>
        <a:lstStyle/>
        <a:p>
          <a:endParaRPr lang="es-PE" sz="1800"/>
        </a:p>
      </dgm:t>
    </dgm:pt>
    <dgm:pt modelId="{54F788F2-20ED-4AE6-96C4-68785B8EEAD1}" type="sibTrans" cxnId="{45BDB78C-C265-4307-B07E-C5AD6CD32797}">
      <dgm:prSet/>
      <dgm:spPr/>
      <dgm:t>
        <a:bodyPr/>
        <a:lstStyle/>
        <a:p>
          <a:endParaRPr lang="es-PE"/>
        </a:p>
      </dgm:t>
    </dgm:pt>
    <dgm:pt modelId="{8E7D71BB-E18E-48B9-98DF-58F2010FEEDC}">
      <dgm:prSet/>
      <dgm:spPr>
        <a:ln w="88900">
          <a:noFill/>
        </a:ln>
      </dgm:spPr>
      <dgm:t>
        <a:bodyPr/>
        <a:lstStyle/>
        <a:p>
          <a:r>
            <a:rPr lang="es-MX"/>
            <a:t>Regression</a:t>
          </a:r>
          <a:endParaRPr lang="es-PE"/>
        </a:p>
      </dgm:t>
    </dgm:pt>
    <dgm:pt modelId="{29289828-FF72-4CE3-BFC4-E5B6FE6AA0AC}" type="parTrans" cxnId="{FC2E84AF-A3F2-4C34-B5F8-325E7A9F822E}">
      <dgm:prSet/>
      <dgm:spPr/>
      <dgm:t>
        <a:bodyPr/>
        <a:lstStyle/>
        <a:p>
          <a:endParaRPr lang="es-PE" sz="1800"/>
        </a:p>
      </dgm:t>
    </dgm:pt>
    <dgm:pt modelId="{084E040B-7E7C-41A5-B698-155F0708D299}" type="sibTrans" cxnId="{FC2E84AF-A3F2-4C34-B5F8-325E7A9F822E}">
      <dgm:prSet/>
      <dgm:spPr/>
      <dgm:t>
        <a:bodyPr/>
        <a:lstStyle/>
        <a:p>
          <a:endParaRPr lang="es-PE"/>
        </a:p>
      </dgm:t>
    </dgm:pt>
    <dgm:pt modelId="{35ACB76E-AEAF-4346-B7AC-B714735AE168}">
      <dgm:prSet/>
      <dgm:spPr>
        <a:ln w="88900">
          <a:noFill/>
        </a:ln>
      </dgm:spPr>
      <dgm:t>
        <a:bodyPr/>
        <a:lstStyle/>
        <a:p>
          <a:r>
            <a:rPr lang="es-MX"/>
            <a:t>Classification</a:t>
          </a:r>
          <a:endParaRPr lang="es-PE"/>
        </a:p>
      </dgm:t>
    </dgm:pt>
    <dgm:pt modelId="{1C60B861-F678-461E-A41F-0D3D6470A7D0}" type="parTrans" cxnId="{2C1C58B7-892E-457A-A485-1417661B88C1}">
      <dgm:prSet/>
      <dgm:spPr/>
      <dgm:t>
        <a:bodyPr/>
        <a:lstStyle/>
        <a:p>
          <a:endParaRPr lang="es-PE" sz="1800"/>
        </a:p>
      </dgm:t>
    </dgm:pt>
    <dgm:pt modelId="{50CC937D-ED3B-4B38-B06E-2DB73FBE0B04}" type="sibTrans" cxnId="{2C1C58B7-892E-457A-A485-1417661B88C1}">
      <dgm:prSet/>
      <dgm:spPr/>
      <dgm:t>
        <a:bodyPr/>
        <a:lstStyle/>
        <a:p>
          <a:endParaRPr lang="es-PE"/>
        </a:p>
      </dgm:t>
    </dgm:pt>
    <dgm:pt modelId="{858C6315-AE6F-4530-8074-D7D4823E669E}">
      <dgm:prSet/>
      <dgm:spPr>
        <a:ln w="88900">
          <a:solidFill>
            <a:srgbClr val="FF0000"/>
          </a:solidFill>
        </a:ln>
      </dgm:spPr>
      <dgm:t>
        <a:bodyPr/>
        <a:lstStyle/>
        <a:p>
          <a:r>
            <a:rPr lang="es-MX"/>
            <a:t>Recommender Systems</a:t>
          </a:r>
          <a:endParaRPr lang="es-PE"/>
        </a:p>
      </dgm:t>
    </dgm:pt>
    <dgm:pt modelId="{078546C3-ACCD-4949-881A-3EE6F483B1B6}" type="parTrans" cxnId="{CCAA0FE3-033D-456F-B786-116C6F172CEA}">
      <dgm:prSet/>
      <dgm:spPr/>
      <dgm:t>
        <a:bodyPr/>
        <a:lstStyle/>
        <a:p>
          <a:endParaRPr lang="es-PE" sz="1800"/>
        </a:p>
      </dgm:t>
    </dgm:pt>
    <dgm:pt modelId="{3CBBE9FF-CDFD-46F9-AFFC-9018AC3AE033}" type="sibTrans" cxnId="{CCAA0FE3-033D-456F-B786-116C6F172CEA}">
      <dgm:prSet/>
      <dgm:spPr/>
      <dgm:t>
        <a:bodyPr/>
        <a:lstStyle/>
        <a:p>
          <a:endParaRPr lang="es-PE"/>
        </a:p>
      </dgm:t>
    </dgm:pt>
    <dgm:pt modelId="{C1582682-8B0F-4E6F-9377-2F047B50619E}">
      <dgm:prSet/>
      <dgm:spPr/>
      <dgm:t>
        <a:bodyPr/>
        <a:lstStyle/>
        <a:p>
          <a:r>
            <a:rPr lang="es-MX"/>
            <a:t>Clustering</a:t>
          </a:r>
          <a:endParaRPr lang="es-PE"/>
        </a:p>
      </dgm:t>
    </dgm:pt>
    <dgm:pt modelId="{77ABEAF9-ABE2-4831-A142-9135C7DF147C}" type="parTrans" cxnId="{21FC937F-DF29-4F27-AD7C-216875646E75}">
      <dgm:prSet/>
      <dgm:spPr/>
      <dgm:t>
        <a:bodyPr/>
        <a:lstStyle/>
        <a:p>
          <a:endParaRPr lang="es-PE" sz="1800"/>
        </a:p>
      </dgm:t>
    </dgm:pt>
    <dgm:pt modelId="{FB7CD535-708C-4223-9C97-44C5C4DF0B30}" type="sibTrans" cxnId="{21FC937F-DF29-4F27-AD7C-216875646E75}">
      <dgm:prSet/>
      <dgm:spPr/>
      <dgm:t>
        <a:bodyPr/>
        <a:lstStyle/>
        <a:p>
          <a:endParaRPr lang="es-PE"/>
        </a:p>
      </dgm:t>
    </dgm:pt>
    <dgm:pt modelId="{93525024-C502-4E42-8B93-177515624311}">
      <dgm:prSet/>
      <dgm:spPr/>
      <dgm:t>
        <a:bodyPr/>
        <a:lstStyle/>
        <a:p>
          <a:r>
            <a:rPr lang="es-MX"/>
            <a:t>Dimensionality reduction</a:t>
          </a:r>
          <a:endParaRPr lang="es-PE"/>
        </a:p>
      </dgm:t>
    </dgm:pt>
    <dgm:pt modelId="{93D8AACD-F9D4-460A-A820-6079013D0FB8}" type="parTrans" cxnId="{1CA85450-7DBF-420A-ACB0-AB34E2839FDC}">
      <dgm:prSet/>
      <dgm:spPr/>
      <dgm:t>
        <a:bodyPr/>
        <a:lstStyle/>
        <a:p>
          <a:endParaRPr lang="es-PE" sz="1800"/>
        </a:p>
      </dgm:t>
    </dgm:pt>
    <dgm:pt modelId="{4BD1DCC7-5F60-4A66-9476-7BCBFB21EBCD}" type="sibTrans" cxnId="{1CA85450-7DBF-420A-ACB0-AB34E2839FDC}">
      <dgm:prSet/>
      <dgm:spPr/>
      <dgm:t>
        <a:bodyPr/>
        <a:lstStyle/>
        <a:p>
          <a:endParaRPr lang="es-PE"/>
        </a:p>
      </dgm:t>
    </dgm:pt>
    <dgm:pt modelId="{9A4B0588-A4BE-421D-AD8A-5B15823FD7F2}" type="pres">
      <dgm:prSet presAssocID="{AB2D9873-720E-46E2-B587-EF3AEDA5606C}" presName="hierChild1" presStyleCnt="0">
        <dgm:presLayoutVars>
          <dgm:orgChart val="1"/>
          <dgm:chPref val="1"/>
          <dgm:dir/>
          <dgm:animOne val="branch"/>
          <dgm:animLvl val="lvl"/>
          <dgm:resizeHandles/>
        </dgm:presLayoutVars>
      </dgm:prSet>
      <dgm:spPr/>
    </dgm:pt>
    <dgm:pt modelId="{6C9B906F-CB1F-42C8-9F62-54D2B64B7AAC}" type="pres">
      <dgm:prSet presAssocID="{6DBE443A-FAD6-4785-9C48-C5F64F634A98}" presName="hierRoot1" presStyleCnt="0">
        <dgm:presLayoutVars>
          <dgm:hierBranch val="init"/>
        </dgm:presLayoutVars>
      </dgm:prSet>
      <dgm:spPr/>
    </dgm:pt>
    <dgm:pt modelId="{03794E63-7F01-454B-9EBB-E721174AB13D}" type="pres">
      <dgm:prSet presAssocID="{6DBE443A-FAD6-4785-9C48-C5F64F634A98}" presName="rootComposite1" presStyleCnt="0"/>
      <dgm:spPr/>
    </dgm:pt>
    <dgm:pt modelId="{E1170AA5-C8AD-4474-976B-ABAB1E4DC975}" type="pres">
      <dgm:prSet presAssocID="{6DBE443A-FAD6-4785-9C48-C5F64F634A98}" presName="rootText1" presStyleLbl="node0" presStyleIdx="0" presStyleCnt="1">
        <dgm:presLayoutVars>
          <dgm:chPref val="3"/>
        </dgm:presLayoutVars>
      </dgm:prSet>
      <dgm:spPr/>
    </dgm:pt>
    <dgm:pt modelId="{5617D375-9A58-44B6-91FB-00C4442E11FF}" type="pres">
      <dgm:prSet presAssocID="{6DBE443A-FAD6-4785-9C48-C5F64F634A98}" presName="rootConnector1" presStyleLbl="node1" presStyleIdx="0" presStyleCnt="0"/>
      <dgm:spPr/>
    </dgm:pt>
    <dgm:pt modelId="{93F2A15B-4483-4E3B-9AE9-69C3F4FC9AA6}" type="pres">
      <dgm:prSet presAssocID="{6DBE443A-FAD6-4785-9C48-C5F64F634A98}" presName="hierChild2" presStyleCnt="0"/>
      <dgm:spPr/>
    </dgm:pt>
    <dgm:pt modelId="{0E211169-CAE1-49B8-AF5D-E6FEC07D19BA}" type="pres">
      <dgm:prSet presAssocID="{6F78FF4D-6941-4293-B8FC-469AFF9EFE7A}" presName="Name37" presStyleLbl="parChTrans1D2" presStyleIdx="0" presStyleCnt="3"/>
      <dgm:spPr/>
    </dgm:pt>
    <dgm:pt modelId="{A03D4267-69B0-4B76-A116-C03EC954F534}" type="pres">
      <dgm:prSet presAssocID="{0C513C2D-6286-4B1A-AAB1-C7EDB2B835AD}" presName="hierRoot2" presStyleCnt="0">
        <dgm:presLayoutVars>
          <dgm:hierBranch val="init"/>
        </dgm:presLayoutVars>
      </dgm:prSet>
      <dgm:spPr/>
    </dgm:pt>
    <dgm:pt modelId="{BF79777F-28C6-497A-BF65-4C1D55D4683F}" type="pres">
      <dgm:prSet presAssocID="{0C513C2D-6286-4B1A-AAB1-C7EDB2B835AD}" presName="rootComposite" presStyleCnt="0"/>
      <dgm:spPr/>
    </dgm:pt>
    <dgm:pt modelId="{F6DD3F56-924B-4FBC-BAB0-7DFD8EE933BE}" type="pres">
      <dgm:prSet presAssocID="{0C513C2D-6286-4B1A-AAB1-C7EDB2B835AD}" presName="rootText" presStyleLbl="node2" presStyleIdx="0" presStyleCnt="3">
        <dgm:presLayoutVars>
          <dgm:chPref val="3"/>
        </dgm:presLayoutVars>
      </dgm:prSet>
      <dgm:spPr/>
    </dgm:pt>
    <dgm:pt modelId="{2678E8F3-CB41-4C34-8433-452F33317FE0}" type="pres">
      <dgm:prSet presAssocID="{0C513C2D-6286-4B1A-AAB1-C7EDB2B835AD}" presName="rootConnector" presStyleLbl="node2" presStyleIdx="0" presStyleCnt="3"/>
      <dgm:spPr/>
    </dgm:pt>
    <dgm:pt modelId="{D905091D-13FF-4F70-8C7E-429FCAA98C87}" type="pres">
      <dgm:prSet presAssocID="{0C513C2D-6286-4B1A-AAB1-C7EDB2B835AD}" presName="hierChild4" presStyleCnt="0"/>
      <dgm:spPr/>
    </dgm:pt>
    <dgm:pt modelId="{9DC03E3D-9631-4590-9002-AAFB10E90B67}" type="pres">
      <dgm:prSet presAssocID="{29289828-FF72-4CE3-BFC4-E5B6FE6AA0AC}" presName="Name37" presStyleLbl="parChTrans1D3" presStyleIdx="0" presStyleCnt="5"/>
      <dgm:spPr/>
    </dgm:pt>
    <dgm:pt modelId="{BD788B3C-3EEA-4184-87AB-9CD7A1E7BCAF}" type="pres">
      <dgm:prSet presAssocID="{8E7D71BB-E18E-48B9-98DF-58F2010FEEDC}" presName="hierRoot2" presStyleCnt="0">
        <dgm:presLayoutVars>
          <dgm:hierBranch val="init"/>
        </dgm:presLayoutVars>
      </dgm:prSet>
      <dgm:spPr/>
    </dgm:pt>
    <dgm:pt modelId="{AE9CA230-A1CF-443A-9E15-786366C4D3AA}" type="pres">
      <dgm:prSet presAssocID="{8E7D71BB-E18E-48B9-98DF-58F2010FEEDC}" presName="rootComposite" presStyleCnt="0"/>
      <dgm:spPr/>
    </dgm:pt>
    <dgm:pt modelId="{C27C370F-862F-41AC-987A-422D89C5F45B}" type="pres">
      <dgm:prSet presAssocID="{8E7D71BB-E18E-48B9-98DF-58F2010FEEDC}" presName="rootText" presStyleLbl="node3" presStyleIdx="0" presStyleCnt="5">
        <dgm:presLayoutVars>
          <dgm:chPref val="3"/>
        </dgm:presLayoutVars>
      </dgm:prSet>
      <dgm:spPr/>
    </dgm:pt>
    <dgm:pt modelId="{47D6A3F3-D5FC-4F96-8484-6E3C83EA5978}" type="pres">
      <dgm:prSet presAssocID="{8E7D71BB-E18E-48B9-98DF-58F2010FEEDC}" presName="rootConnector" presStyleLbl="node3" presStyleIdx="0" presStyleCnt="5"/>
      <dgm:spPr/>
    </dgm:pt>
    <dgm:pt modelId="{600BAE68-0045-4665-BCED-E0FE06BB57BB}" type="pres">
      <dgm:prSet presAssocID="{8E7D71BB-E18E-48B9-98DF-58F2010FEEDC}" presName="hierChild4" presStyleCnt="0"/>
      <dgm:spPr/>
    </dgm:pt>
    <dgm:pt modelId="{47E3A7C0-6935-4DF6-9453-6FEB5866C1A6}" type="pres">
      <dgm:prSet presAssocID="{8E7D71BB-E18E-48B9-98DF-58F2010FEEDC}" presName="hierChild5" presStyleCnt="0"/>
      <dgm:spPr/>
    </dgm:pt>
    <dgm:pt modelId="{3F9BF7EA-AEFF-4B45-B139-77A649CA692A}" type="pres">
      <dgm:prSet presAssocID="{1C60B861-F678-461E-A41F-0D3D6470A7D0}" presName="Name37" presStyleLbl="parChTrans1D3" presStyleIdx="1" presStyleCnt="5"/>
      <dgm:spPr/>
    </dgm:pt>
    <dgm:pt modelId="{E46E453E-FFA4-4840-BFA2-77844E42D186}" type="pres">
      <dgm:prSet presAssocID="{35ACB76E-AEAF-4346-B7AC-B714735AE168}" presName="hierRoot2" presStyleCnt="0">
        <dgm:presLayoutVars>
          <dgm:hierBranch val="init"/>
        </dgm:presLayoutVars>
      </dgm:prSet>
      <dgm:spPr/>
    </dgm:pt>
    <dgm:pt modelId="{3B63BEDB-D6E4-45A9-8EE6-124A211F520F}" type="pres">
      <dgm:prSet presAssocID="{35ACB76E-AEAF-4346-B7AC-B714735AE168}" presName="rootComposite" presStyleCnt="0"/>
      <dgm:spPr/>
    </dgm:pt>
    <dgm:pt modelId="{92A43832-A7D3-4000-81DC-0DB90D691E2F}" type="pres">
      <dgm:prSet presAssocID="{35ACB76E-AEAF-4346-B7AC-B714735AE168}" presName="rootText" presStyleLbl="node3" presStyleIdx="1" presStyleCnt="5">
        <dgm:presLayoutVars>
          <dgm:chPref val="3"/>
        </dgm:presLayoutVars>
      </dgm:prSet>
      <dgm:spPr/>
    </dgm:pt>
    <dgm:pt modelId="{2D5533CF-94ED-41C2-A3F0-4591773EDC7A}" type="pres">
      <dgm:prSet presAssocID="{35ACB76E-AEAF-4346-B7AC-B714735AE168}" presName="rootConnector" presStyleLbl="node3" presStyleIdx="1" presStyleCnt="5"/>
      <dgm:spPr/>
    </dgm:pt>
    <dgm:pt modelId="{CADF67BD-6C40-4EEC-81B6-2C2CD9DF8CE3}" type="pres">
      <dgm:prSet presAssocID="{35ACB76E-AEAF-4346-B7AC-B714735AE168}" presName="hierChild4" presStyleCnt="0"/>
      <dgm:spPr/>
    </dgm:pt>
    <dgm:pt modelId="{7A627623-4589-4C2D-85C4-56D503C0ACAC}" type="pres">
      <dgm:prSet presAssocID="{35ACB76E-AEAF-4346-B7AC-B714735AE168}" presName="hierChild5" presStyleCnt="0"/>
      <dgm:spPr/>
    </dgm:pt>
    <dgm:pt modelId="{FF4C604A-58BB-4E0D-9DD8-439E9E3B3C88}" type="pres">
      <dgm:prSet presAssocID="{078546C3-ACCD-4949-881A-3EE6F483B1B6}" presName="Name37" presStyleLbl="parChTrans1D3" presStyleIdx="2" presStyleCnt="5"/>
      <dgm:spPr/>
    </dgm:pt>
    <dgm:pt modelId="{F3757B5E-9477-47D5-AAF7-1BC3110E8DA7}" type="pres">
      <dgm:prSet presAssocID="{858C6315-AE6F-4530-8074-D7D4823E669E}" presName="hierRoot2" presStyleCnt="0">
        <dgm:presLayoutVars>
          <dgm:hierBranch val="init"/>
        </dgm:presLayoutVars>
      </dgm:prSet>
      <dgm:spPr/>
    </dgm:pt>
    <dgm:pt modelId="{21D1CF5F-834C-4508-9875-67DAC5268CC7}" type="pres">
      <dgm:prSet presAssocID="{858C6315-AE6F-4530-8074-D7D4823E669E}" presName="rootComposite" presStyleCnt="0"/>
      <dgm:spPr/>
    </dgm:pt>
    <dgm:pt modelId="{7F578F9E-291D-48C5-8606-E88E8117B41D}" type="pres">
      <dgm:prSet presAssocID="{858C6315-AE6F-4530-8074-D7D4823E669E}" presName="rootText" presStyleLbl="node3" presStyleIdx="2" presStyleCnt="5">
        <dgm:presLayoutVars>
          <dgm:chPref val="3"/>
        </dgm:presLayoutVars>
      </dgm:prSet>
      <dgm:spPr/>
    </dgm:pt>
    <dgm:pt modelId="{035402E9-F1DE-4BA6-B7BB-BE5C2451C09E}" type="pres">
      <dgm:prSet presAssocID="{858C6315-AE6F-4530-8074-D7D4823E669E}" presName="rootConnector" presStyleLbl="node3" presStyleIdx="2" presStyleCnt="5"/>
      <dgm:spPr/>
    </dgm:pt>
    <dgm:pt modelId="{BF919E94-AF83-499D-A10C-D5F1A15642A5}" type="pres">
      <dgm:prSet presAssocID="{858C6315-AE6F-4530-8074-D7D4823E669E}" presName="hierChild4" presStyleCnt="0"/>
      <dgm:spPr/>
    </dgm:pt>
    <dgm:pt modelId="{058A7A5B-1EB7-4D45-A0A7-96883A2427A0}" type="pres">
      <dgm:prSet presAssocID="{858C6315-AE6F-4530-8074-D7D4823E669E}" presName="hierChild5" presStyleCnt="0"/>
      <dgm:spPr/>
    </dgm:pt>
    <dgm:pt modelId="{AE28EADD-F7A8-4365-AB01-AEA635C07563}" type="pres">
      <dgm:prSet presAssocID="{0C513C2D-6286-4B1A-AAB1-C7EDB2B835AD}" presName="hierChild5" presStyleCnt="0"/>
      <dgm:spPr/>
    </dgm:pt>
    <dgm:pt modelId="{68B1F031-1F0D-4D2C-B586-A8D77A946F3D}" type="pres">
      <dgm:prSet presAssocID="{A24ECFE9-9EF2-4465-A404-49659C9D0527}" presName="Name37" presStyleLbl="parChTrans1D2" presStyleIdx="1" presStyleCnt="3"/>
      <dgm:spPr/>
    </dgm:pt>
    <dgm:pt modelId="{917BDDFF-0906-45D4-BCC0-600D06D8897A}" type="pres">
      <dgm:prSet presAssocID="{42AF8386-6C9A-4B34-9FE4-451929F203DE}" presName="hierRoot2" presStyleCnt="0">
        <dgm:presLayoutVars>
          <dgm:hierBranch val="init"/>
        </dgm:presLayoutVars>
      </dgm:prSet>
      <dgm:spPr/>
    </dgm:pt>
    <dgm:pt modelId="{1620401F-B049-4521-A788-6E6BCFBD19CD}" type="pres">
      <dgm:prSet presAssocID="{42AF8386-6C9A-4B34-9FE4-451929F203DE}" presName="rootComposite" presStyleCnt="0"/>
      <dgm:spPr/>
    </dgm:pt>
    <dgm:pt modelId="{0EDD7EF1-A57C-4D25-8935-8AE51885F818}" type="pres">
      <dgm:prSet presAssocID="{42AF8386-6C9A-4B34-9FE4-451929F203DE}" presName="rootText" presStyleLbl="node2" presStyleIdx="1" presStyleCnt="3">
        <dgm:presLayoutVars>
          <dgm:chPref val="3"/>
        </dgm:presLayoutVars>
      </dgm:prSet>
      <dgm:spPr/>
    </dgm:pt>
    <dgm:pt modelId="{BEC7DC35-CD3C-4C13-832F-FCE3E127DF28}" type="pres">
      <dgm:prSet presAssocID="{42AF8386-6C9A-4B34-9FE4-451929F203DE}" presName="rootConnector" presStyleLbl="node2" presStyleIdx="1" presStyleCnt="3"/>
      <dgm:spPr/>
    </dgm:pt>
    <dgm:pt modelId="{E96A43D7-3AA3-429A-AA26-76A6C7A95EA7}" type="pres">
      <dgm:prSet presAssocID="{42AF8386-6C9A-4B34-9FE4-451929F203DE}" presName="hierChild4" presStyleCnt="0"/>
      <dgm:spPr/>
    </dgm:pt>
    <dgm:pt modelId="{536473FA-1D29-448C-9C46-CC66D27B6AC1}" type="pres">
      <dgm:prSet presAssocID="{77ABEAF9-ABE2-4831-A142-9135C7DF147C}" presName="Name37" presStyleLbl="parChTrans1D3" presStyleIdx="3" presStyleCnt="5"/>
      <dgm:spPr/>
    </dgm:pt>
    <dgm:pt modelId="{1B74F99F-40C8-4A78-A56D-7B8AE08214AD}" type="pres">
      <dgm:prSet presAssocID="{C1582682-8B0F-4E6F-9377-2F047B50619E}" presName="hierRoot2" presStyleCnt="0">
        <dgm:presLayoutVars>
          <dgm:hierBranch val="init"/>
        </dgm:presLayoutVars>
      </dgm:prSet>
      <dgm:spPr/>
    </dgm:pt>
    <dgm:pt modelId="{43A74D1B-85D2-47F1-B193-77332B6BDC00}" type="pres">
      <dgm:prSet presAssocID="{C1582682-8B0F-4E6F-9377-2F047B50619E}" presName="rootComposite" presStyleCnt="0"/>
      <dgm:spPr/>
    </dgm:pt>
    <dgm:pt modelId="{9A67940F-9200-4966-AA8B-5213F66C8C84}" type="pres">
      <dgm:prSet presAssocID="{C1582682-8B0F-4E6F-9377-2F047B50619E}" presName="rootText" presStyleLbl="node3" presStyleIdx="3" presStyleCnt="5">
        <dgm:presLayoutVars>
          <dgm:chPref val="3"/>
        </dgm:presLayoutVars>
      </dgm:prSet>
      <dgm:spPr/>
    </dgm:pt>
    <dgm:pt modelId="{6A5006D5-5CC2-47ED-B2EA-F077F0D53CC3}" type="pres">
      <dgm:prSet presAssocID="{C1582682-8B0F-4E6F-9377-2F047B50619E}" presName="rootConnector" presStyleLbl="node3" presStyleIdx="3" presStyleCnt="5"/>
      <dgm:spPr/>
    </dgm:pt>
    <dgm:pt modelId="{1640B537-D1ED-4CC9-A260-631C6C1845D2}" type="pres">
      <dgm:prSet presAssocID="{C1582682-8B0F-4E6F-9377-2F047B50619E}" presName="hierChild4" presStyleCnt="0"/>
      <dgm:spPr/>
    </dgm:pt>
    <dgm:pt modelId="{839F0ED7-4F50-4660-99B2-B9A23937CDAF}" type="pres">
      <dgm:prSet presAssocID="{C1582682-8B0F-4E6F-9377-2F047B50619E}" presName="hierChild5" presStyleCnt="0"/>
      <dgm:spPr/>
    </dgm:pt>
    <dgm:pt modelId="{9B406F7C-E864-4509-9369-E52F1E38A239}" type="pres">
      <dgm:prSet presAssocID="{93D8AACD-F9D4-460A-A820-6079013D0FB8}" presName="Name37" presStyleLbl="parChTrans1D3" presStyleIdx="4" presStyleCnt="5"/>
      <dgm:spPr/>
    </dgm:pt>
    <dgm:pt modelId="{E865E9A6-476C-4E56-9698-232314CDBA5E}" type="pres">
      <dgm:prSet presAssocID="{93525024-C502-4E42-8B93-177515624311}" presName="hierRoot2" presStyleCnt="0">
        <dgm:presLayoutVars>
          <dgm:hierBranch val="init"/>
        </dgm:presLayoutVars>
      </dgm:prSet>
      <dgm:spPr/>
    </dgm:pt>
    <dgm:pt modelId="{8853FEDC-C90D-4024-9AC6-BE1F42876F71}" type="pres">
      <dgm:prSet presAssocID="{93525024-C502-4E42-8B93-177515624311}" presName="rootComposite" presStyleCnt="0"/>
      <dgm:spPr/>
    </dgm:pt>
    <dgm:pt modelId="{269A834E-F66F-4C77-B276-966C8F36E001}" type="pres">
      <dgm:prSet presAssocID="{93525024-C502-4E42-8B93-177515624311}" presName="rootText" presStyleLbl="node3" presStyleIdx="4" presStyleCnt="5">
        <dgm:presLayoutVars>
          <dgm:chPref val="3"/>
        </dgm:presLayoutVars>
      </dgm:prSet>
      <dgm:spPr/>
    </dgm:pt>
    <dgm:pt modelId="{84AF352F-FC61-4168-BE82-493D759F322C}" type="pres">
      <dgm:prSet presAssocID="{93525024-C502-4E42-8B93-177515624311}" presName="rootConnector" presStyleLbl="node3" presStyleIdx="4" presStyleCnt="5"/>
      <dgm:spPr/>
    </dgm:pt>
    <dgm:pt modelId="{2BD1E49C-C4BB-4FAA-95B9-28C94C720400}" type="pres">
      <dgm:prSet presAssocID="{93525024-C502-4E42-8B93-177515624311}" presName="hierChild4" presStyleCnt="0"/>
      <dgm:spPr/>
    </dgm:pt>
    <dgm:pt modelId="{23DD16E5-8E43-49E7-965C-9E876150D167}" type="pres">
      <dgm:prSet presAssocID="{93525024-C502-4E42-8B93-177515624311}" presName="hierChild5" presStyleCnt="0"/>
      <dgm:spPr/>
    </dgm:pt>
    <dgm:pt modelId="{8C99CECD-78F7-40F9-A06B-0625FCBA74D0}" type="pres">
      <dgm:prSet presAssocID="{42AF8386-6C9A-4B34-9FE4-451929F203DE}" presName="hierChild5" presStyleCnt="0"/>
      <dgm:spPr/>
    </dgm:pt>
    <dgm:pt modelId="{56D708EA-3234-425F-8042-C28EA319A5B5}" type="pres">
      <dgm:prSet presAssocID="{FFFFE17D-2329-44CB-BE73-AD9923064044}" presName="Name37" presStyleLbl="parChTrans1D2" presStyleIdx="2" presStyleCnt="3"/>
      <dgm:spPr/>
    </dgm:pt>
    <dgm:pt modelId="{D395ED3B-59F4-4871-BD8F-F335840D3F90}" type="pres">
      <dgm:prSet presAssocID="{80A2522A-D49D-4AEC-9676-174E223287FF}" presName="hierRoot2" presStyleCnt="0">
        <dgm:presLayoutVars>
          <dgm:hierBranch val="init"/>
        </dgm:presLayoutVars>
      </dgm:prSet>
      <dgm:spPr/>
    </dgm:pt>
    <dgm:pt modelId="{D2C00624-3004-4B1D-868A-F31BBF2ED5DC}" type="pres">
      <dgm:prSet presAssocID="{80A2522A-D49D-4AEC-9676-174E223287FF}" presName="rootComposite" presStyleCnt="0"/>
      <dgm:spPr/>
    </dgm:pt>
    <dgm:pt modelId="{C93942A3-EB07-4980-9EDD-50A113823910}" type="pres">
      <dgm:prSet presAssocID="{80A2522A-D49D-4AEC-9676-174E223287FF}" presName="rootText" presStyleLbl="node2" presStyleIdx="2" presStyleCnt="3">
        <dgm:presLayoutVars>
          <dgm:chPref val="3"/>
        </dgm:presLayoutVars>
      </dgm:prSet>
      <dgm:spPr/>
    </dgm:pt>
    <dgm:pt modelId="{9AC0DBCC-91C3-4E58-990B-4D0657B422D9}" type="pres">
      <dgm:prSet presAssocID="{80A2522A-D49D-4AEC-9676-174E223287FF}" presName="rootConnector" presStyleLbl="node2" presStyleIdx="2" presStyleCnt="3"/>
      <dgm:spPr/>
    </dgm:pt>
    <dgm:pt modelId="{3A05E728-95AA-4B73-8284-F27532B590A9}" type="pres">
      <dgm:prSet presAssocID="{80A2522A-D49D-4AEC-9676-174E223287FF}" presName="hierChild4" presStyleCnt="0"/>
      <dgm:spPr/>
    </dgm:pt>
    <dgm:pt modelId="{2DCC62EE-5341-4475-99B9-CF5A3E6B38A9}" type="pres">
      <dgm:prSet presAssocID="{80A2522A-D49D-4AEC-9676-174E223287FF}" presName="hierChild5" presStyleCnt="0"/>
      <dgm:spPr/>
    </dgm:pt>
    <dgm:pt modelId="{F6331A68-9EBB-47CD-A665-F68717DA205D}" type="pres">
      <dgm:prSet presAssocID="{6DBE443A-FAD6-4785-9C48-C5F64F634A98}" presName="hierChild3" presStyleCnt="0"/>
      <dgm:spPr/>
    </dgm:pt>
  </dgm:ptLst>
  <dgm:cxnLst>
    <dgm:cxn modelId="{1D904505-30DD-4EBD-82CC-E8AD582EF823}" type="presOf" srcId="{35ACB76E-AEAF-4346-B7AC-B714735AE168}" destId="{2D5533CF-94ED-41C2-A3F0-4591773EDC7A}" srcOrd="1" destOrd="0" presId="urn:microsoft.com/office/officeart/2005/8/layout/orgChart1"/>
    <dgm:cxn modelId="{D596AE11-86A8-403A-B0FC-4FA7DA47294F}" type="presOf" srcId="{6DBE443A-FAD6-4785-9C48-C5F64F634A98}" destId="{5617D375-9A58-44B6-91FB-00C4442E11FF}" srcOrd="1" destOrd="0" presId="urn:microsoft.com/office/officeart/2005/8/layout/orgChart1"/>
    <dgm:cxn modelId="{3709B816-5CD9-4002-A138-52EE59A19CDA}" srcId="{6DBE443A-FAD6-4785-9C48-C5F64F634A98}" destId="{0C513C2D-6286-4B1A-AAB1-C7EDB2B835AD}" srcOrd="0" destOrd="0" parTransId="{6F78FF4D-6941-4293-B8FC-469AFF9EFE7A}" sibTransId="{53BEC93D-0214-42B1-A658-B734433C8EB1}"/>
    <dgm:cxn modelId="{BCA22B21-B673-40B6-8039-766EFBF62E6E}" type="presOf" srcId="{858C6315-AE6F-4530-8074-D7D4823E669E}" destId="{035402E9-F1DE-4BA6-B7BB-BE5C2451C09E}" srcOrd="1" destOrd="0" presId="urn:microsoft.com/office/officeart/2005/8/layout/orgChart1"/>
    <dgm:cxn modelId="{4E6CAA22-8D73-4C51-B3BD-7E12CDE8A692}" type="presOf" srcId="{A24ECFE9-9EF2-4465-A404-49659C9D0527}" destId="{68B1F031-1F0D-4D2C-B586-A8D77A946F3D}" srcOrd="0" destOrd="0" presId="urn:microsoft.com/office/officeart/2005/8/layout/orgChart1"/>
    <dgm:cxn modelId="{DE5FC22C-184B-4C0D-A014-1969B0EEEB29}" type="presOf" srcId="{0C513C2D-6286-4B1A-AAB1-C7EDB2B835AD}" destId="{F6DD3F56-924B-4FBC-BAB0-7DFD8EE933BE}" srcOrd="0" destOrd="0" presId="urn:microsoft.com/office/officeart/2005/8/layout/orgChart1"/>
    <dgm:cxn modelId="{DA0B1A36-BB1A-4258-8106-CF61D244A764}" type="presOf" srcId="{1C60B861-F678-461E-A41F-0D3D6470A7D0}" destId="{3F9BF7EA-AEFF-4B45-B139-77A649CA692A}" srcOrd="0" destOrd="0" presId="urn:microsoft.com/office/officeart/2005/8/layout/orgChart1"/>
    <dgm:cxn modelId="{2AF38F38-9B71-4014-A054-1FA014593B24}" type="presOf" srcId="{80A2522A-D49D-4AEC-9676-174E223287FF}" destId="{C93942A3-EB07-4980-9EDD-50A113823910}" srcOrd="0" destOrd="0" presId="urn:microsoft.com/office/officeart/2005/8/layout/orgChart1"/>
    <dgm:cxn modelId="{7C517E3D-B254-4F1D-81E3-4A1C1A936425}" type="presOf" srcId="{C1582682-8B0F-4E6F-9377-2F047B50619E}" destId="{9A67940F-9200-4966-AA8B-5213F66C8C84}" srcOrd="0" destOrd="0" presId="urn:microsoft.com/office/officeart/2005/8/layout/orgChart1"/>
    <dgm:cxn modelId="{6AF3FB5C-8A54-4E5E-83BF-F5A4D4D9A30C}" type="presOf" srcId="{77ABEAF9-ABE2-4831-A142-9135C7DF147C}" destId="{536473FA-1D29-448C-9C46-CC66D27B6AC1}" srcOrd="0" destOrd="0" presId="urn:microsoft.com/office/officeart/2005/8/layout/orgChart1"/>
    <dgm:cxn modelId="{F9AF3643-BF1D-4933-A8F4-E6C52280B35C}" type="presOf" srcId="{C1582682-8B0F-4E6F-9377-2F047B50619E}" destId="{6A5006D5-5CC2-47ED-B2EA-F077F0D53CC3}" srcOrd="1" destOrd="0" presId="urn:microsoft.com/office/officeart/2005/8/layout/orgChart1"/>
    <dgm:cxn modelId="{2AAAA74D-CA8D-4BBA-A2E2-CE6F1E4FBA25}" type="presOf" srcId="{35ACB76E-AEAF-4346-B7AC-B714735AE168}" destId="{92A43832-A7D3-4000-81DC-0DB90D691E2F}" srcOrd="0" destOrd="0" presId="urn:microsoft.com/office/officeart/2005/8/layout/orgChart1"/>
    <dgm:cxn modelId="{58E9106E-65E9-46DA-BF69-9E7B3DAB0DAF}" type="presOf" srcId="{AB2D9873-720E-46E2-B587-EF3AEDA5606C}" destId="{9A4B0588-A4BE-421D-AD8A-5B15823FD7F2}" srcOrd="0" destOrd="0" presId="urn:microsoft.com/office/officeart/2005/8/layout/orgChart1"/>
    <dgm:cxn modelId="{1CA85450-7DBF-420A-ACB0-AB34E2839FDC}" srcId="{42AF8386-6C9A-4B34-9FE4-451929F203DE}" destId="{93525024-C502-4E42-8B93-177515624311}" srcOrd="1" destOrd="0" parTransId="{93D8AACD-F9D4-460A-A820-6079013D0FB8}" sibTransId="{4BD1DCC7-5F60-4A66-9476-7BCBFB21EBCD}"/>
    <dgm:cxn modelId="{21FC937F-DF29-4F27-AD7C-216875646E75}" srcId="{42AF8386-6C9A-4B34-9FE4-451929F203DE}" destId="{C1582682-8B0F-4E6F-9377-2F047B50619E}" srcOrd="0" destOrd="0" parTransId="{77ABEAF9-ABE2-4831-A142-9135C7DF147C}" sibTransId="{FB7CD535-708C-4223-9C97-44C5C4DF0B30}"/>
    <dgm:cxn modelId="{8561B084-880B-41C6-862E-5B4E5E6F1923}" type="presOf" srcId="{8E7D71BB-E18E-48B9-98DF-58F2010FEEDC}" destId="{47D6A3F3-D5FC-4F96-8484-6E3C83EA5978}" srcOrd="1" destOrd="0" presId="urn:microsoft.com/office/officeart/2005/8/layout/orgChart1"/>
    <dgm:cxn modelId="{9DC1078A-BF68-4289-BF1D-4F8174A9FD85}" type="presOf" srcId="{42AF8386-6C9A-4B34-9FE4-451929F203DE}" destId="{0EDD7EF1-A57C-4D25-8935-8AE51885F818}" srcOrd="0" destOrd="0" presId="urn:microsoft.com/office/officeart/2005/8/layout/orgChart1"/>
    <dgm:cxn modelId="{45BDB78C-C265-4307-B07E-C5AD6CD32797}" srcId="{6DBE443A-FAD6-4785-9C48-C5F64F634A98}" destId="{80A2522A-D49D-4AEC-9676-174E223287FF}" srcOrd="2" destOrd="0" parTransId="{FFFFE17D-2329-44CB-BE73-AD9923064044}" sibTransId="{54F788F2-20ED-4AE6-96C4-68785B8EEAD1}"/>
    <dgm:cxn modelId="{73175798-97D8-45D1-BA11-A1E23EAF5A11}" type="presOf" srcId="{078546C3-ACCD-4949-881A-3EE6F483B1B6}" destId="{FF4C604A-58BB-4E0D-9DD8-439E9E3B3C88}" srcOrd="0" destOrd="0" presId="urn:microsoft.com/office/officeart/2005/8/layout/orgChart1"/>
    <dgm:cxn modelId="{4E0CF69A-A8BF-40D8-BC69-D749B485ACF1}" srcId="{6DBE443A-FAD6-4785-9C48-C5F64F634A98}" destId="{42AF8386-6C9A-4B34-9FE4-451929F203DE}" srcOrd="1" destOrd="0" parTransId="{A24ECFE9-9EF2-4465-A404-49659C9D0527}" sibTransId="{438E0A03-098B-4C1B-B8CB-5D17A0524E03}"/>
    <dgm:cxn modelId="{8C8A969D-D2DA-4846-88FA-81D6ACF70D81}" type="presOf" srcId="{80A2522A-D49D-4AEC-9676-174E223287FF}" destId="{9AC0DBCC-91C3-4E58-990B-4D0657B422D9}" srcOrd="1" destOrd="0" presId="urn:microsoft.com/office/officeart/2005/8/layout/orgChart1"/>
    <dgm:cxn modelId="{B40F8C9E-E967-442E-8BF2-4C2BEBB894EC}" type="presOf" srcId="{6DBE443A-FAD6-4785-9C48-C5F64F634A98}" destId="{E1170AA5-C8AD-4474-976B-ABAB1E4DC975}" srcOrd="0" destOrd="0" presId="urn:microsoft.com/office/officeart/2005/8/layout/orgChart1"/>
    <dgm:cxn modelId="{5BE8DAAD-DFB7-4F73-8659-140C66BB9136}" type="presOf" srcId="{29289828-FF72-4CE3-BFC4-E5B6FE6AA0AC}" destId="{9DC03E3D-9631-4590-9002-AAFB10E90B67}" srcOrd="0" destOrd="0" presId="urn:microsoft.com/office/officeart/2005/8/layout/orgChart1"/>
    <dgm:cxn modelId="{525651AF-10C8-4A40-BFF0-2C6F413FB762}" type="presOf" srcId="{8E7D71BB-E18E-48B9-98DF-58F2010FEEDC}" destId="{C27C370F-862F-41AC-987A-422D89C5F45B}" srcOrd="0" destOrd="0" presId="urn:microsoft.com/office/officeart/2005/8/layout/orgChart1"/>
    <dgm:cxn modelId="{FC2E84AF-A3F2-4C34-B5F8-325E7A9F822E}" srcId="{0C513C2D-6286-4B1A-AAB1-C7EDB2B835AD}" destId="{8E7D71BB-E18E-48B9-98DF-58F2010FEEDC}" srcOrd="0" destOrd="0" parTransId="{29289828-FF72-4CE3-BFC4-E5B6FE6AA0AC}" sibTransId="{084E040B-7E7C-41A5-B698-155F0708D299}"/>
    <dgm:cxn modelId="{ECE622B0-7E3B-4A9B-81D5-DA9B3F271B88}" type="presOf" srcId="{858C6315-AE6F-4530-8074-D7D4823E669E}" destId="{7F578F9E-291D-48C5-8606-E88E8117B41D}" srcOrd="0" destOrd="0" presId="urn:microsoft.com/office/officeart/2005/8/layout/orgChart1"/>
    <dgm:cxn modelId="{919EF1B0-8609-47BE-9D51-D4EB289AB5E2}" type="presOf" srcId="{0C513C2D-6286-4B1A-AAB1-C7EDB2B835AD}" destId="{2678E8F3-CB41-4C34-8433-452F33317FE0}" srcOrd="1" destOrd="0" presId="urn:microsoft.com/office/officeart/2005/8/layout/orgChart1"/>
    <dgm:cxn modelId="{C88433B4-6F35-4201-8D56-661BB41D2B83}" type="presOf" srcId="{FFFFE17D-2329-44CB-BE73-AD9923064044}" destId="{56D708EA-3234-425F-8042-C28EA319A5B5}" srcOrd="0" destOrd="0" presId="urn:microsoft.com/office/officeart/2005/8/layout/orgChart1"/>
    <dgm:cxn modelId="{2C1C58B7-892E-457A-A485-1417661B88C1}" srcId="{0C513C2D-6286-4B1A-AAB1-C7EDB2B835AD}" destId="{35ACB76E-AEAF-4346-B7AC-B714735AE168}" srcOrd="1" destOrd="0" parTransId="{1C60B861-F678-461E-A41F-0D3D6470A7D0}" sibTransId="{50CC937D-ED3B-4B38-B06E-2DB73FBE0B04}"/>
    <dgm:cxn modelId="{673464BB-B143-4E13-B5BF-515A64E52D2F}" type="presOf" srcId="{6F78FF4D-6941-4293-B8FC-469AFF9EFE7A}" destId="{0E211169-CAE1-49B8-AF5D-E6FEC07D19BA}" srcOrd="0" destOrd="0" presId="urn:microsoft.com/office/officeart/2005/8/layout/orgChart1"/>
    <dgm:cxn modelId="{F21308D7-AD7F-4981-A5E4-7DBE32CF79CF}" srcId="{AB2D9873-720E-46E2-B587-EF3AEDA5606C}" destId="{6DBE443A-FAD6-4785-9C48-C5F64F634A98}" srcOrd="0" destOrd="0" parTransId="{12061875-1137-4A5F-A928-92C65176A0E1}" sibTransId="{7CF86012-C85D-40F0-BE99-D8D985E1815C}"/>
    <dgm:cxn modelId="{61A481DB-7E21-45FC-9B1F-F56518482A73}" type="presOf" srcId="{93525024-C502-4E42-8B93-177515624311}" destId="{269A834E-F66F-4C77-B276-966C8F36E001}" srcOrd="0" destOrd="0" presId="urn:microsoft.com/office/officeart/2005/8/layout/orgChart1"/>
    <dgm:cxn modelId="{814315DC-D2A6-48E9-B190-3F94D78297B7}" type="presOf" srcId="{42AF8386-6C9A-4B34-9FE4-451929F203DE}" destId="{BEC7DC35-CD3C-4C13-832F-FCE3E127DF28}" srcOrd="1" destOrd="0" presId="urn:microsoft.com/office/officeart/2005/8/layout/orgChart1"/>
    <dgm:cxn modelId="{7CD0BEDC-BC50-4007-9533-DECF269E8982}" type="presOf" srcId="{93525024-C502-4E42-8B93-177515624311}" destId="{84AF352F-FC61-4168-BE82-493D759F322C}" srcOrd="1" destOrd="0" presId="urn:microsoft.com/office/officeart/2005/8/layout/orgChart1"/>
    <dgm:cxn modelId="{CCAA0FE3-033D-456F-B786-116C6F172CEA}" srcId="{0C513C2D-6286-4B1A-AAB1-C7EDB2B835AD}" destId="{858C6315-AE6F-4530-8074-D7D4823E669E}" srcOrd="2" destOrd="0" parTransId="{078546C3-ACCD-4949-881A-3EE6F483B1B6}" sibTransId="{3CBBE9FF-CDFD-46F9-AFFC-9018AC3AE033}"/>
    <dgm:cxn modelId="{D0B0AFE7-307E-4105-ADE5-534A0E2DA2DB}" type="presOf" srcId="{93D8AACD-F9D4-460A-A820-6079013D0FB8}" destId="{9B406F7C-E864-4509-9369-E52F1E38A239}" srcOrd="0" destOrd="0" presId="urn:microsoft.com/office/officeart/2005/8/layout/orgChart1"/>
    <dgm:cxn modelId="{0BF09716-9D2B-4367-AF18-6BC0E4D7B724}" type="presParOf" srcId="{9A4B0588-A4BE-421D-AD8A-5B15823FD7F2}" destId="{6C9B906F-CB1F-42C8-9F62-54D2B64B7AAC}" srcOrd="0" destOrd="0" presId="urn:microsoft.com/office/officeart/2005/8/layout/orgChart1"/>
    <dgm:cxn modelId="{778A7644-BA2E-49A1-8526-33BB9483D346}" type="presParOf" srcId="{6C9B906F-CB1F-42C8-9F62-54D2B64B7AAC}" destId="{03794E63-7F01-454B-9EBB-E721174AB13D}" srcOrd="0" destOrd="0" presId="urn:microsoft.com/office/officeart/2005/8/layout/orgChart1"/>
    <dgm:cxn modelId="{54A54440-9EC9-4CA1-A2EE-B3E46A9C230E}" type="presParOf" srcId="{03794E63-7F01-454B-9EBB-E721174AB13D}" destId="{E1170AA5-C8AD-4474-976B-ABAB1E4DC975}" srcOrd="0" destOrd="0" presId="urn:microsoft.com/office/officeart/2005/8/layout/orgChart1"/>
    <dgm:cxn modelId="{C022E679-3265-4D30-84A4-026F47FEC6E0}" type="presParOf" srcId="{03794E63-7F01-454B-9EBB-E721174AB13D}" destId="{5617D375-9A58-44B6-91FB-00C4442E11FF}" srcOrd="1" destOrd="0" presId="urn:microsoft.com/office/officeart/2005/8/layout/orgChart1"/>
    <dgm:cxn modelId="{7EBA8DA6-40D9-41DF-A112-E8C44AFBB4C0}" type="presParOf" srcId="{6C9B906F-CB1F-42C8-9F62-54D2B64B7AAC}" destId="{93F2A15B-4483-4E3B-9AE9-69C3F4FC9AA6}" srcOrd="1" destOrd="0" presId="urn:microsoft.com/office/officeart/2005/8/layout/orgChart1"/>
    <dgm:cxn modelId="{DCEBBF4C-1726-495C-9362-C15072A23C53}" type="presParOf" srcId="{93F2A15B-4483-4E3B-9AE9-69C3F4FC9AA6}" destId="{0E211169-CAE1-49B8-AF5D-E6FEC07D19BA}" srcOrd="0" destOrd="0" presId="urn:microsoft.com/office/officeart/2005/8/layout/orgChart1"/>
    <dgm:cxn modelId="{3E7C40E1-762D-491C-80C8-97C67DFD27B1}" type="presParOf" srcId="{93F2A15B-4483-4E3B-9AE9-69C3F4FC9AA6}" destId="{A03D4267-69B0-4B76-A116-C03EC954F534}" srcOrd="1" destOrd="0" presId="urn:microsoft.com/office/officeart/2005/8/layout/orgChart1"/>
    <dgm:cxn modelId="{9490E447-8C51-4758-821B-E184A035C4A1}" type="presParOf" srcId="{A03D4267-69B0-4B76-A116-C03EC954F534}" destId="{BF79777F-28C6-497A-BF65-4C1D55D4683F}" srcOrd="0" destOrd="0" presId="urn:microsoft.com/office/officeart/2005/8/layout/orgChart1"/>
    <dgm:cxn modelId="{5EAEED48-14AA-4828-B86B-8204DBA98F07}" type="presParOf" srcId="{BF79777F-28C6-497A-BF65-4C1D55D4683F}" destId="{F6DD3F56-924B-4FBC-BAB0-7DFD8EE933BE}" srcOrd="0" destOrd="0" presId="urn:microsoft.com/office/officeart/2005/8/layout/orgChart1"/>
    <dgm:cxn modelId="{45465E97-CA2C-4255-9980-812BDB349594}" type="presParOf" srcId="{BF79777F-28C6-497A-BF65-4C1D55D4683F}" destId="{2678E8F3-CB41-4C34-8433-452F33317FE0}" srcOrd="1" destOrd="0" presId="urn:microsoft.com/office/officeart/2005/8/layout/orgChart1"/>
    <dgm:cxn modelId="{057C9554-F46C-41BD-875D-6593184E34C1}" type="presParOf" srcId="{A03D4267-69B0-4B76-A116-C03EC954F534}" destId="{D905091D-13FF-4F70-8C7E-429FCAA98C87}" srcOrd="1" destOrd="0" presId="urn:microsoft.com/office/officeart/2005/8/layout/orgChart1"/>
    <dgm:cxn modelId="{7B5CA551-D600-44E2-BE3C-7078149BA588}" type="presParOf" srcId="{D905091D-13FF-4F70-8C7E-429FCAA98C87}" destId="{9DC03E3D-9631-4590-9002-AAFB10E90B67}" srcOrd="0" destOrd="0" presId="urn:microsoft.com/office/officeart/2005/8/layout/orgChart1"/>
    <dgm:cxn modelId="{CA8A4C83-A5AF-4348-BD73-7E2ADB63C775}" type="presParOf" srcId="{D905091D-13FF-4F70-8C7E-429FCAA98C87}" destId="{BD788B3C-3EEA-4184-87AB-9CD7A1E7BCAF}" srcOrd="1" destOrd="0" presId="urn:microsoft.com/office/officeart/2005/8/layout/orgChart1"/>
    <dgm:cxn modelId="{5ADCEC0F-BC4D-4DF8-8664-A0CF693C801D}" type="presParOf" srcId="{BD788B3C-3EEA-4184-87AB-9CD7A1E7BCAF}" destId="{AE9CA230-A1CF-443A-9E15-786366C4D3AA}" srcOrd="0" destOrd="0" presId="urn:microsoft.com/office/officeart/2005/8/layout/orgChart1"/>
    <dgm:cxn modelId="{1ADDFA4A-89FD-486F-A4CD-18A9DF0AAF86}" type="presParOf" srcId="{AE9CA230-A1CF-443A-9E15-786366C4D3AA}" destId="{C27C370F-862F-41AC-987A-422D89C5F45B}" srcOrd="0" destOrd="0" presId="urn:microsoft.com/office/officeart/2005/8/layout/orgChart1"/>
    <dgm:cxn modelId="{B2ACC4C5-0B76-4AD9-812D-BA55A9EAC354}" type="presParOf" srcId="{AE9CA230-A1CF-443A-9E15-786366C4D3AA}" destId="{47D6A3F3-D5FC-4F96-8484-6E3C83EA5978}" srcOrd="1" destOrd="0" presId="urn:microsoft.com/office/officeart/2005/8/layout/orgChart1"/>
    <dgm:cxn modelId="{314EE64F-AF74-4FCC-A215-6A6596969B43}" type="presParOf" srcId="{BD788B3C-3EEA-4184-87AB-9CD7A1E7BCAF}" destId="{600BAE68-0045-4665-BCED-E0FE06BB57BB}" srcOrd="1" destOrd="0" presId="urn:microsoft.com/office/officeart/2005/8/layout/orgChart1"/>
    <dgm:cxn modelId="{F584026F-FE4F-4A5A-8F68-A41CF29D654F}" type="presParOf" srcId="{BD788B3C-3EEA-4184-87AB-9CD7A1E7BCAF}" destId="{47E3A7C0-6935-4DF6-9453-6FEB5866C1A6}" srcOrd="2" destOrd="0" presId="urn:microsoft.com/office/officeart/2005/8/layout/orgChart1"/>
    <dgm:cxn modelId="{709EA0D9-157E-46F7-B4EE-A317A03A3981}" type="presParOf" srcId="{D905091D-13FF-4F70-8C7E-429FCAA98C87}" destId="{3F9BF7EA-AEFF-4B45-B139-77A649CA692A}" srcOrd="2" destOrd="0" presId="urn:microsoft.com/office/officeart/2005/8/layout/orgChart1"/>
    <dgm:cxn modelId="{2BC72899-8C21-41AD-8F0F-6A83FBA3FE4E}" type="presParOf" srcId="{D905091D-13FF-4F70-8C7E-429FCAA98C87}" destId="{E46E453E-FFA4-4840-BFA2-77844E42D186}" srcOrd="3" destOrd="0" presId="urn:microsoft.com/office/officeart/2005/8/layout/orgChart1"/>
    <dgm:cxn modelId="{A2D93321-30CF-4B39-8088-FCFDFDE63693}" type="presParOf" srcId="{E46E453E-FFA4-4840-BFA2-77844E42D186}" destId="{3B63BEDB-D6E4-45A9-8EE6-124A211F520F}" srcOrd="0" destOrd="0" presId="urn:microsoft.com/office/officeart/2005/8/layout/orgChart1"/>
    <dgm:cxn modelId="{A7CC28E5-C14E-41F3-BDA7-D519EAC8CD77}" type="presParOf" srcId="{3B63BEDB-D6E4-45A9-8EE6-124A211F520F}" destId="{92A43832-A7D3-4000-81DC-0DB90D691E2F}" srcOrd="0" destOrd="0" presId="urn:microsoft.com/office/officeart/2005/8/layout/orgChart1"/>
    <dgm:cxn modelId="{75006A10-2947-41AF-945F-B5AC0904885A}" type="presParOf" srcId="{3B63BEDB-D6E4-45A9-8EE6-124A211F520F}" destId="{2D5533CF-94ED-41C2-A3F0-4591773EDC7A}" srcOrd="1" destOrd="0" presId="urn:microsoft.com/office/officeart/2005/8/layout/orgChart1"/>
    <dgm:cxn modelId="{A8E234A3-861E-4F42-ABF1-20935F5AA8BC}" type="presParOf" srcId="{E46E453E-FFA4-4840-BFA2-77844E42D186}" destId="{CADF67BD-6C40-4EEC-81B6-2C2CD9DF8CE3}" srcOrd="1" destOrd="0" presId="urn:microsoft.com/office/officeart/2005/8/layout/orgChart1"/>
    <dgm:cxn modelId="{77D1F639-F68C-4EA0-BE31-BFE5C7E73621}" type="presParOf" srcId="{E46E453E-FFA4-4840-BFA2-77844E42D186}" destId="{7A627623-4589-4C2D-85C4-56D503C0ACAC}" srcOrd="2" destOrd="0" presId="urn:microsoft.com/office/officeart/2005/8/layout/orgChart1"/>
    <dgm:cxn modelId="{E52A5C93-FED6-4AAE-B630-1EFD56DB810E}" type="presParOf" srcId="{D905091D-13FF-4F70-8C7E-429FCAA98C87}" destId="{FF4C604A-58BB-4E0D-9DD8-439E9E3B3C88}" srcOrd="4" destOrd="0" presId="urn:microsoft.com/office/officeart/2005/8/layout/orgChart1"/>
    <dgm:cxn modelId="{F6371520-EE5F-4E4A-A138-9D194EF06559}" type="presParOf" srcId="{D905091D-13FF-4F70-8C7E-429FCAA98C87}" destId="{F3757B5E-9477-47D5-AAF7-1BC3110E8DA7}" srcOrd="5" destOrd="0" presId="urn:microsoft.com/office/officeart/2005/8/layout/orgChart1"/>
    <dgm:cxn modelId="{630EC3E5-9DD6-4715-9104-BF835E4A4C11}" type="presParOf" srcId="{F3757B5E-9477-47D5-AAF7-1BC3110E8DA7}" destId="{21D1CF5F-834C-4508-9875-67DAC5268CC7}" srcOrd="0" destOrd="0" presId="urn:microsoft.com/office/officeart/2005/8/layout/orgChart1"/>
    <dgm:cxn modelId="{2D8209C3-0482-4667-ABAC-40787555D763}" type="presParOf" srcId="{21D1CF5F-834C-4508-9875-67DAC5268CC7}" destId="{7F578F9E-291D-48C5-8606-E88E8117B41D}" srcOrd="0" destOrd="0" presId="urn:microsoft.com/office/officeart/2005/8/layout/orgChart1"/>
    <dgm:cxn modelId="{D27CC839-DC81-4F61-A38D-825542FEBE9C}" type="presParOf" srcId="{21D1CF5F-834C-4508-9875-67DAC5268CC7}" destId="{035402E9-F1DE-4BA6-B7BB-BE5C2451C09E}" srcOrd="1" destOrd="0" presId="urn:microsoft.com/office/officeart/2005/8/layout/orgChart1"/>
    <dgm:cxn modelId="{57893416-512B-46A6-8C7E-077F1F21ACE1}" type="presParOf" srcId="{F3757B5E-9477-47D5-AAF7-1BC3110E8DA7}" destId="{BF919E94-AF83-499D-A10C-D5F1A15642A5}" srcOrd="1" destOrd="0" presId="urn:microsoft.com/office/officeart/2005/8/layout/orgChart1"/>
    <dgm:cxn modelId="{91EF2464-CAEF-470F-8C1A-A29DE18663EB}" type="presParOf" srcId="{F3757B5E-9477-47D5-AAF7-1BC3110E8DA7}" destId="{058A7A5B-1EB7-4D45-A0A7-96883A2427A0}" srcOrd="2" destOrd="0" presId="urn:microsoft.com/office/officeart/2005/8/layout/orgChart1"/>
    <dgm:cxn modelId="{446CCD0D-8082-452F-8E9B-416A6DF2A053}" type="presParOf" srcId="{A03D4267-69B0-4B76-A116-C03EC954F534}" destId="{AE28EADD-F7A8-4365-AB01-AEA635C07563}" srcOrd="2" destOrd="0" presId="urn:microsoft.com/office/officeart/2005/8/layout/orgChart1"/>
    <dgm:cxn modelId="{15FA7068-0E45-46EC-8A3F-881D87452B8E}" type="presParOf" srcId="{93F2A15B-4483-4E3B-9AE9-69C3F4FC9AA6}" destId="{68B1F031-1F0D-4D2C-B586-A8D77A946F3D}" srcOrd="2" destOrd="0" presId="urn:microsoft.com/office/officeart/2005/8/layout/orgChart1"/>
    <dgm:cxn modelId="{2F8F67FF-9B61-4150-A9B9-27D50E504446}" type="presParOf" srcId="{93F2A15B-4483-4E3B-9AE9-69C3F4FC9AA6}" destId="{917BDDFF-0906-45D4-BCC0-600D06D8897A}" srcOrd="3" destOrd="0" presId="urn:microsoft.com/office/officeart/2005/8/layout/orgChart1"/>
    <dgm:cxn modelId="{4ACCC216-6C55-405C-AAFB-A57C4C3BDD5F}" type="presParOf" srcId="{917BDDFF-0906-45D4-BCC0-600D06D8897A}" destId="{1620401F-B049-4521-A788-6E6BCFBD19CD}" srcOrd="0" destOrd="0" presId="urn:microsoft.com/office/officeart/2005/8/layout/orgChart1"/>
    <dgm:cxn modelId="{6AE2FE6C-E0C1-45C5-91F0-B9BDA6558CE3}" type="presParOf" srcId="{1620401F-B049-4521-A788-6E6BCFBD19CD}" destId="{0EDD7EF1-A57C-4D25-8935-8AE51885F818}" srcOrd="0" destOrd="0" presId="urn:microsoft.com/office/officeart/2005/8/layout/orgChart1"/>
    <dgm:cxn modelId="{3E603E26-7E7D-4CBB-89DF-7652DC31854A}" type="presParOf" srcId="{1620401F-B049-4521-A788-6E6BCFBD19CD}" destId="{BEC7DC35-CD3C-4C13-832F-FCE3E127DF28}" srcOrd="1" destOrd="0" presId="urn:microsoft.com/office/officeart/2005/8/layout/orgChart1"/>
    <dgm:cxn modelId="{1C50AA88-E456-4074-820D-3BAA3677050E}" type="presParOf" srcId="{917BDDFF-0906-45D4-BCC0-600D06D8897A}" destId="{E96A43D7-3AA3-429A-AA26-76A6C7A95EA7}" srcOrd="1" destOrd="0" presId="urn:microsoft.com/office/officeart/2005/8/layout/orgChart1"/>
    <dgm:cxn modelId="{DC8957A1-86FF-44A5-A085-7DE9216481A9}" type="presParOf" srcId="{E96A43D7-3AA3-429A-AA26-76A6C7A95EA7}" destId="{536473FA-1D29-448C-9C46-CC66D27B6AC1}" srcOrd="0" destOrd="0" presId="urn:microsoft.com/office/officeart/2005/8/layout/orgChart1"/>
    <dgm:cxn modelId="{D1A9515A-59E3-4DC0-BE09-ABAE29873B7B}" type="presParOf" srcId="{E96A43D7-3AA3-429A-AA26-76A6C7A95EA7}" destId="{1B74F99F-40C8-4A78-A56D-7B8AE08214AD}" srcOrd="1" destOrd="0" presId="urn:microsoft.com/office/officeart/2005/8/layout/orgChart1"/>
    <dgm:cxn modelId="{5438C79D-A02C-4F34-B978-D2DB6C1A267E}" type="presParOf" srcId="{1B74F99F-40C8-4A78-A56D-7B8AE08214AD}" destId="{43A74D1B-85D2-47F1-B193-77332B6BDC00}" srcOrd="0" destOrd="0" presId="urn:microsoft.com/office/officeart/2005/8/layout/orgChart1"/>
    <dgm:cxn modelId="{48A34F61-2E03-4796-874A-526DD9E4A6F5}" type="presParOf" srcId="{43A74D1B-85D2-47F1-B193-77332B6BDC00}" destId="{9A67940F-9200-4966-AA8B-5213F66C8C84}" srcOrd="0" destOrd="0" presId="urn:microsoft.com/office/officeart/2005/8/layout/orgChart1"/>
    <dgm:cxn modelId="{8249E9D9-533B-4D66-9EC7-2DA70CADB348}" type="presParOf" srcId="{43A74D1B-85D2-47F1-B193-77332B6BDC00}" destId="{6A5006D5-5CC2-47ED-B2EA-F077F0D53CC3}" srcOrd="1" destOrd="0" presId="urn:microsoft.com/office/officeart/2005/8/layout/orgChart1"/>
    <dgm:cxn modelId="{121D1F8F-D094-47C4-9317-E6EA791DAA6C}" type="presParOf" srcId="{1B74F99F-40C8-4A78-A56D-7B8AE08214AD}" destId="{1640B537-D1ED-4CC9-A260-631C6C1845D2}" srcOrd="1" destOrd="0" presId="urn:microsoft.com/office/officeart/2005/8/layout/orgChart1"/>
    <dgm:cxn modelId="{0A9DD8C3-1E1F-41D3-B9AD-8246B7B7334B}" type="presParOf" srcId="{1B74F99F-40C8-4A78-A56D-7B8AE08214AD}" destId="{839F0ED7-4F50-4660-99B2-B9A23937CDAF}" srcOrd="2" destOrd="0" presId="urn:microsoft.com/office/officeart/2005/8/layout/orgChart1"/>
    <dgm:cxn modelId="{60255B8A-D0A4-4292-9DD5-9D65ABBA1977}" type="presParOf" srcId="{E96A43D7-3AA3-429A-AA26-76A6C7A95EA7}" destId="{9B406F7C-E864-4509-9369-E52F1E38A239}" srcOrd="2" destOrd="0" presId="urn:microsoft.com/office/officeart/2005/8/layout/orgChart1"/>
    <dgm:cxn modelId="{A845B8FD-82E3-4842-B884-199495D551EE}" type="presParOf" srcId="{E96A43D7-3AA3-429A-AA26-76A6C7A95EA7}" destId="{E865E9A6-476C-4E56-9698-232314CDBA5E}" srcOrd="3" destOrd="0" presId="urn:microsoft.com/office/officeart/2005/8/layout/orgChart1"/>
    <dgm:cxn modelId="{DFC75BFE-4883-4362-987E-854B9DAED1AD}" type="presParOf" srcId="{E865E9A6-476C-4E56-9698-232314CDBA5E}" destId="{8853FEDC-C90D-4024-9AC6-BE1F42876F71}" srcOrd="0" destOrd="0" presId="urn:microsoft.com/office/officeart/2005/8/layout/orgChart1"/>
    <dgm:cxn modelId="{C4A83436-3849-4029-8871-3BFAE6EC8A02}" type="presParOf" srcId="{8853FEDC-C90D-4024-9AC6-BE1F42876F71}" destId="{269A834E-F66F-4C77-B276-966C8F36E001}" srcOrd="0" destOrd="0" presId="urn:microsoft.com/office/officeart/2005/8/layout/orgChart1"/>
    <dgm:cxn modelId="{E865F717-B81A-4056-945A-A5797769F405}" type="presParOf" srcId="{8853FEDC-C90D-4024-9AC6-BE1F42876F71}" destId="{84AF352F-FC61-4168-BE82-493D759F322C}" srcOrd="1" destOrd="0" presId="urn:microsoft.com/office/officeart/2005/8/layout/orgChart1"/>
    <dgm:cxn modelId="{2B5091A9-8D46-4B0F-89EB-D406743FA034}" type="presParOf" srcId="{E865E9A6-476C-4E56-9698-232314CDBA5E}" destId="{2BD1E49C-C4BB-4FAA-95B9-28C94C720400}" srcOrd="1" destOrd="0" presId="urn:microsoft.com/office/officeart/2005/8/layout/orgChart1"/>
    <dgm:cxn modelId="{D0AEF772-9918-4812-9A4A-E2738F8DF07B}" type="presParOf" srcId="{E865E9A6-476C-4E56-9698-232314CDBA5E}" destId="{23DD16E5-8E43-49E7-965C-9E876150D167}" srcOrd="2" destOrd="0" presId="urn:microsoft.com/office/officeart/2005/8/layout/orgChart1"/>
    <dgm:cxn modelId="{F6FE91CF-5D6B-4D2F-9E9C-3433DED4086D}" type="presParOf" srcId="{917BDDFF-0906-45D4-BCC0-600D06D8897A}" destId="{8C99CECD-78F7-40F9-A06B-0625FCBA74D0}" srcOrd="2" destOrd="0" presId="urn:microsoft.com/office/officeart/2005/8/layout/orgChart1"/>
    <dgm:cxn modelId="{3595462E-F6B6-4575-946C-BDFAEF1BDC52}" type="presParOf" srcId="{93F2A15B-4483-4E3B-9AE9-69C3F4FC9AA6}" destId="{56D708EA-3234-425F-8042-C28EA319A5B5}" srcOrd="4" destOrd="0" presId="urn:microsoft.com/office/officeart/2005/8/layout/orgChart1"/>
    <dgm:cxn modelId="{A06E9733-3212-405F-AD65-605A88634F00}" type="presParOf" srcId="{93F2A15B-4483-4E3B-9AE9-69C3F4FC9AA6}" destId="{D395ED3B-59F4-4871-BD8F-F335840D3F90}" srcOrd="5" destOrd="0" presId="urn:microsoft.com/office/officeart/2005/8/layout/orgChart1"/>
    <dgm:cxn modelId="{7F346E63-0A19-41E2-9214-A7D88CE3D403}" type="presParOf" srcId="{D395ED3B-59F4-4871-BD8F-F335840D3F90}" destId="{D2C00624-3004-4B1D-868A-F31BBF2ED5DC}" srcOrd="0" destOrd="0" presId="urn:microsoft.com/office/officeart/2005/8/layout/orgChart1"/>
    <dgm:cxn modelId="{EDB50B86-8DFC-470D-8813-BDF0C292FC08}" type="presParOf" srcId="{D2C00624-3004-4B1D-868A-F31BBF2ED5DC}" destId="{C93942A3-EB07-4980-9EDD-50A113823910}" srcOrd="0" destOrd="0" presId="urn:microsoft.com/office/officeart/2005/8/layout/orgChart1"/>
    <dgm:cxn modelId="{0915E778-5057-4028-96FD-5187D4C948BF}" type="presParOf" srcId="{D2C00624-3004-4B1D-868A-F31BBF2ED5DC}" destId="{9AC0DBCC-91C3-4E58-990B-4D0657B422D9}" srcOrd="1" destOrd="0" presId="urn:microsoft.com/office/officeart/2005/8/layout/orgChart1"/>
    <dgm:cxn modelId="{2EF43DBF-6821-4711-9923-032B1D011DDD}" type="presParOf" srcId="{D395ED3B-59F4-4871-BD8F-F335840D3F90}" destId="{3A05E728-95AA-4B73-8284-F27532B590A9}" srcOrd="1" destOrd="0" presId="urn:microsoft.com/office/officeart/2005/8/layout/orgChart1"/>
    <dgm:cxn modelId="{4F971E27-D82C-441C-BD23-955FBF795BEE}" type="presParOf" srcId="{D395ED3B-59F4-4871-BD8F-F335840D3F90}" destId="{2DCC62EE-5341-4475-99B9-CF5A3E6B38A9}" srcOrd="2" destOrd="0" presId="urn:microsoft.com/office/officeart/2005/8/layout/orgChart1"/>
    <dgm:cxn modelId="{6D08B427-FEA9-4D2B-917C-718A4E6B0C2D}" type="presParOf" srcId="{6C9B906F-CB1F-42C8-9F62-54D2B64B7AAC}" destId="{F6331A68-9EBB-47CD-A665-F68717DA205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2D9873-720E-46E2-B587-EF3AEDA5606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PE"/>
        </a:p>
      </dgm:t>
    </dgm:pt>
    <dgm:pt modelId="{6DBE443A-FAD6-4785-9C48-C5F64F634A98}">
      <dgm:prSet phldrT="[Text]"/>
      <dgm:spPr/>
      <dgm:t>
        <a:bodyPr/>
        <a:lstStyle/>
        <a:p>
          <a:r>
            <a:rPr lang="es-MX"/>
            <a:t>Data mining</a:t>
          </a:r>
          <a:endParaRPr lang="es-PE"/>
        </a:p>
      </dgm:t>
    </dgm:pt>
    <dgm:pt modelId="{12061875-1137-4A5F-A928-92C65176A0E1}" type="parTrans" cxnId="{F21308D7-AD7F-4981-A5E4-7DBE32CF79CF}">
      <dgm:prSet/>
      <dgm:spPr/>
      <dgm:t>
        <a:bodyPr/>
        <a:lstStyle/>
        <a:p>
          <a:endParaRPr lang="es-PE" sz="1800"/>
        </a:p>
      </dgm:t>
    </dgm:pt>
    <dgm:pt modelId="{7CF86012-C85D-40F0-BE99-D8D985E1815C}" type="sibTrans" cxnId="{F21308D7-AD7F-4981-A5E4-7DBE32CF79CF}">
      <dgm:prSet/>
      <dgm:spPr/>
      <dgm:t>
        <a:bodyPr/>
        <a:lstStyle/>
        <a:p>
          <a:endParaRPr lang="es-PE"/>
        </a:p>
      </dgm:t>
    </dgm:pt>
    <dgm:pt modelId="{0C513C2D-6286-4B1A-AAB1-C7EDB2B835AD}">
      <dgm:prSet phldrT="[Text]"/>
      <dgm:spPr/>
      <dgm:t>
        <a:bodyPr/>
        <a:lstStyle/>
        <a:p>
          <a:r>
            <a:rPr lang="es-MX"/>
            <a:t>Técnicas supervisadas</a:t>
          </a:r>
          <a:endParaRPr lang="es-PE"/>
        </a:p>
      </dgm:t>
    </dgm:pt>
    <dgm:pt modelId="{6F78FF4D-6941-4293-B8FC-469AFF9EFE7A}" type="parTrans" cxnId="{3709B816-5CD9-4002-A138-52EE59A19CDA}">
      <dgm:prSet/>
      <dgm:spPr/>
      <dgm:t>
        <a:bodyPr/>
        <a:lstStyle/>
        <a:p>
          <a:endParaRPr lang="es-PE" sz="1800"/>
        </a:p>
      </dgm:t>
    </dgm:pt>
    <dgm:pt modelId="{53BEC93D-0214-42B1-A658-B734433C8EB1}" type="sibTrans" cxnId="{3709B816-5CD9-4002-A138-52EE59A19CDA}">
      <dgm:prSet/>
      <dgm:spPr/>
      <dgm:t>
        <a:bodyPr/>
        <a:lstStyle/>
        <a:p>
          <a:endParaRPr lang="es-PE"/>
        </a:p>
      </dgm:t>
    </dgm:pt>
    <dgm:pt modelId="{42AF8386-6C9A-4B34-9FE4-451929F203DE}">
      <dgm:prSet phldrT="[Text]"/>
      <dgm:spPr/>
      <dgm:t>
        <a:bodyPr/>
        <a:lstStyle/>
        <a:p>
          <a:r>
            <a:rPr lang="es-MX"/>
            <a:t>Técnicas no supervisadas</a:t>
          </a:r>
          <a:endParaRPr lang="es-PE"/>
        </a:p>
      </dgm:t>
    </dgm:pt>
    <dgm:pt modelId="{A24ECFE9-9EF2-4465-A404-49659C9D0527}" type="parTrans" cxnId="{4E0CF69A-A8BF-40D8-BC69-D749B485ACF1}">
      <dgm:prSet/>
      <dgm:spPr/>
      <dgm:t>
        <a:bodyPr/>
        <a:lstStyle/>
        <a:p>
          <a:endParaRPr lang="es-PE" sz="1800"/>
        </a:p>
      </dgm:t>
    </dgm:pt>
    <dgm:pt modelId="{438E0A03-098B-4C1B-B8CB-5D17A0524E03}" type="sibTrans" cxnId="{4E0CF69A-A8BF-40D8-BC69-D749B485ACF1}">
      <dgm:prSet/>
      <dgm:spPr/>
      <dgm:t>
        <a:bodyPr/>
        <a:lstStyle/>
        <a:p>
          <a:endParaRPr lang="es-PE"/>
        </a:p>
      </dgm:t>
    </dgm:pt>
    <dgm:pt modelId="{80A2522A-D49D-4AEC-9676-174E223287FF}">
      <dgm:prSet phldrT="[Text]"/>
      <dgm:spPr/>
      <dgm:t>
        <a:bodyPr/>
        <a:lstStyle/>
        <a:p>
          <a:r>
            <a:rPr lang="es-MX"/>
            <a:t>Text mining</a:t>
          </a:r>
          <a:endParaRPr lang="es-PE"/>
        </a:p>
      </dgm:t>
    </dgm:pt>
    <dgm:pt modelId="{FFFFE17D-2329-44CB-BE73-AD9923064044}" type="parTrans" cxnId="{45BDB78C-C265-4307-B07E-C5AD6CD32797}">
      <dgm:prSet/>
      <dgm:spPr/>
      <dgm:t>
        <a:bodyPr/>
        <a:lstStyle/>
        <a:p>
          <a:endParaRPr lang="es-PE" sz="1800"/>
        </a:p>
      </dgm:t>
    </dgm:pt>
    <dgm:pt modelId="{54F788F2-20ED-4AE6-96C4-68785B8EEAD1}" type="sibTrans" cxnId="{45BDB78C-C265-4307-B07E-C5AD6CD32797}">
      <dgm:prSet/>
      <dgm:spPr/>
      <dgm:t>
        <a:bodyPr/>
        <a:lstStyle/>
        <a:p>
          <a:endParaRPr lang="es-PE"/>
        </a:p>
      </dgm:t>
    </dgm:pt>
    <dgm:pt modelId="{8E7D71BB-E18E-48B9-98DF-58F2010FEEDC}">
      <dgm:prSet/>
      <dgm:spPr>
        <a:ln w="88900">
          <a:noFill/>
        </a:ln>
      </dgm:spPr>
      <dgm:t>
        <a:bodyPr/>
        <a:lstStyle/>
        <a:p>
          <a:r>
            <a:rPr lang="es-MX"/>
            <a:t>Regression</a:t>
          </a:r>
          <a:endParaRPr lang="es-PE"/>
        </a:p>
      </dgm:t>
    </dgm:pt>
    <dgm:pt modelId="{29289828-FF72-4CE3-BFC4-E5B6FE6AA0AC}" type="parTrans" cxnId="{FC2E84AF-A3F2-4C34-B5F8-325E7A9F822E}">
      <dgm:prSet/>
      <dgm:spPr/>
      <dgm:t>
        <a:bodyPr/>
        <a:lstStyle/>
        <a:p>
          <a:endParaRPr lang="es-PE" sz="1800"/>
        </a:p>
      </dgm:t>
    </dgm:pt>
    <dgm:pt modelId="{084E040B-7E7C-41A5-B698-155F0708D299}" type="sibTrans" cxnId="{FC2E84AF-A3F2-4C34-B5F8-325E7A9F822E}">
      <dgm:prSet/>
      <dgm:spPr/>
      <dgm:t>
        <a:bodyPr/>
        <a:lstStyle/>
        <a:p>
          <a:endParaRPr lang="es-PE"/>
        </a:p>
      </dgm:t>
    </dgm:pt>
    <dgm:pt modelId="{35ACB76E-AEAF-4346-B7AC-B714735AE168}">
      <dgm:prSet/>
      <dgm:spPr>
        <a:ln w="88900">
          <a:noFill/>
        </a:ln>
      </dgm:spPr>
      <dgm:t>
        <a:bodyPr/>
        <a:lstStyle/>
        <a:p>
          <a:r>
            <a:rPr lang="es-MX"/>
            <a:t>Classification</a:t>
          </a:r>
          <a:endParaRPr lang="es-PE"/>
        </a:p>
      </dgm:t>
    </dgm:pt>
    <dgm:pt modelId="{1C60B861-F678-461E-A41F-0D3D6470A7D0}" type="parTrans" cxnId="{2C1C58B7-892E-457A-A485-1417661B88C1}">
      <dgm:prSet/>
      <dgm:spPr/>
      <dgm:t>
        <a:bodyPr/>
        <a:lstStyle/>
        <a:p>
          <a:endParaRPr lang="es-PE" sz="1800"/>
        </a:p>
      </dgm:t>
    </dgm:pt>
    <dgm:pt modelId="{50CC937D-ED3B-4B38-B06E-2DB73FBE0B04}" type="sibTrans" cxnId="{2C1C58B7-892E-457A-A485-1417661B88C1}">
      <dgm:prSet/>
      <dgm:spPr/>
      <dgm:t>
        <a:bodyPr/>
        <a:lstStyle/>
        <a:p>
          <a:endParaRPr lang="es-PE"/>
        </a:p>
      </dgm:t>
    </dgm:pt>
    <dgm:pt modelId="{858C6315-AE6F-4530-8074-D7D4823E669E}">
      <dgm:prSet/>
      <dgm:spPr>
        <a:ln w="88900">
          <a:noFill/>
        </a:ln>
      </dgm:spPr>
      <dgm:t>
        <a:bodyPr/>
        <a:lstStyle/>
        <a:p>
          <a:r>
            <a:rPr lang="es-MX" dirty="0"/>
            <a:t>Recommender </a:t>
          </a:r>
          <a:r>
            <a:rPr lang="es-MX" dirty="0" err="1"/>
            <a:t>Systems</a:t>
          </a:r>
          <a:endParaRPr lang="es-PE" dirty="0"/>
        </a:p>
      </dgm:t>
    </dgm:pt>
    <dgm:pt modelId="{078546C3-ACCD-4949-881A-3EE6F483B1B6}" type="parTrans" cxnId="{CCAA0FE3-033D-456F-B786-116C6F172CEA}">
      <dgm:prSet/>
      <dgm:spPr/>
      <dgm:t>
        <a:bodyPr/>
        <a:lstStyle/>
        <a:p>
          <a:endParaRPr lang="es-PE" sz="1800"/>
        </a:p>
      </dgm:t>
    </dgm:pt>
    <dgm:pt modelId="{3CBBE9FF-CDFD-46F9-AFFC-9018AC3AE033}" type="sibTrans" cxnId="{CCAA0FE3-033D-456F-B786-116C6F172CEA}">
      <dgm:prSet/>
      <dgm:spPr/>
      <dgm:t>
        <a:bodyPr/>
        <a:lstStyle/>
        <a:p>
          <a:endParaRPr lang="es-PE"/>
        </a:p>
      </dgm:t>
    </dgm:pt>
    <dgm:pt modelId="{C1582682-8B0F-4E6F-9377-2F047B50619E}">
      <dgm:prSet/>
      <dgm:spPr>
        <a:ln w="88900">
          <a:solidFill>
            <a:srgbClr val="FF0000"/>
          </a:solidFill>
        </a:ln>
      </dgm:spPr>
      <dgm:t>
        <a:bodyPr/>
        <a:lstStyle/>
        <a:p>
          <a:r>
            <a:rPr lang="es-MX"/>
            <a:t>Clustering</a:t>
          </a:r>
          <a:endParaRPr lang="es-PE"/>
        </a:p>
      </dgm:t>
    </dgm:pt>
    <dgm:pt modelId="{77ABEAF9-ABE2-4831-A142-9135C7DF147C}" type="parTrans" cxnId="{21FC937F-DF29-4F27-AD7C-216875646E75}">
      <dgm:prSet/>
      <dgm:spPr/>
      <dgm:t>
        <a:bodyPr/>
        <a:lstStyle/>
        <a:p>
          <a:endParaRPr lang="es-PE" sz="1800"/>
        </a:p>
      </dgm:t>
    </dgm:pt>
    <dgm:pt modelId="{FB7CD535-708C-4223-9C97-44C5C4DF0B30}" type="sibTrans" cxnId="{21FC937F-DF29-4F27-AD7C-216875646E75}">
      <dgm:prSet/>
      <dgm:spPr/>
      <dgm:t>
        <a:bodyPr/>
        <a:lstStyle/>
        <a:p>
          <a:endParaRPr lang="es-PE"/>
        </a:p>
      </dgm:t>
    </dgm:pt>
    <dgm:pt modelId="{93525024-C502-4E42-8B93-177515624311}">
      <dgm:prSet/>
      <dgm:spPr/>
      <dgm:t>
        <a:bodyPr/>
        <a:lstStyle/>
        <a:p>
          <a:r>
            <a:rPr lang="es-MX"/>
            <a:t>Dimensionality reduction</a:t>
          </a:r>
          <a:endParaRPr lang="es-PE"/>
        </a:p>
      </dgm:t>
    </dgm:pt>
    <dgm:pt modelId="{93D8AACD-F9D4-460A-A820-6079013D0FB8}" type="parTrans" cxnId="{1CA85450-7DBF-420A-ACB0-AB34E2839FDC}">
      <dgm:prSet/>
      <dgm:spPr/>
      <dgm:t>
        <a:bodyPr/>
        <a:lstStyle/>
        <a:p>
          <a:endParaRPr lang="es-PE" sz="1800"/>
        </a:p>
      </dgm:t>
    </dgm:pt>
    <dgm:pt modelId="{4BD1DCC7-5F60-4A66-9476-7BCBFB21EBCD}" type="sibTrans" cxnId="{1CA85450-7DBF-420A-ACB0-AB34E2839FDC}">
      <dgm:prSet/>
      <dgm:spPr/>
      <dgm:t>
        <a:bodyPr/>
        <a:lstStyle/>
        <a:p>
          <a:endParaRPr lang="es-PE"/>
        </a:p>
      </dgm:t>
    </dgm:pt>
    <dgm:pt modelId="{9A4B0588-A4BE-421D-AD8A-5B15823FD7F2}" type="pres">
      <dgm:prSet presAssocID="{AB2D9873-720E-46E2-B587-EF3AEDA5606C}" presName="hierChild1" presStyleCnt="0">
        <dgm:presLayoutVars>
          <dgm:orgChart val="1"/>
          <dgm:chPref val="1"/>
          <dgm:dir/>
          <dgm:animOne val="branch"/>
          <dgm:animLvl val="lvl"/>
          <dgm:resizeHandles/>
        </dgm:presLayoutVars>
      </dgm:prSet>
      <dgm:spPr/>
    </dgm:pt>
    <dgm:pt modelId="{6C9B906F-CB1F-42C8-9F62-54D2B64B7AAC}" type="pres">
      <dgm:prSet presAssocID="{6DBE443A-FAD6-4785-9C48-C5F64F634A98}" presName="hierRoot1" presStyleCnt="0">
        <dgm:presLayoutVars>
          <dgm:hierBranch val="init"/>
        </dgm:presLayoutVars>
      </dgm:prSet>
      <dgm:spPr/>
    </dgm:pt>
    <dgm:pt modelId="{03794E63-7F01-454B-9EBB-E721174AB13D}" type="pres">
      <dgm:prSet presAssocID="{6DBE443A-FAD6-4785-9C48-C5F64F634A98}" presName="rootComposite1" presStyleCnt="0"/>
      <dgm:spPr/>
    </dgm:pt>
    <dgm:pt modelId="{E1170AA5-C8AD-4474-976B-ABAB1E4DC975}" type="pres">
      <dgm:prSet presAssocID="{6DBE443A-FAD6-4785-9C48-C5F64F634A98}" presName="rootText1" presStyleLbl="node0" presStyleIdx="0" presStyleCnt="1">
        <dgm:presLayoutVars>
          <dgm:chPref val="3"/>
        </dgm:presLayoutVars>
      </dgm:prSet>
      <dgm:spPr/>
    </dgm:pt>
    <dgm:pt modelId="{5617D375-9A58-44B6-91FB-00C4442E11FF}" type="pres">
      <dgm:prSet presAssocID="{6DBE443A-FAD6-4785-9C48-C5F64F634A98}" presName="rootConnector1" presStyleLbl="node1" presStyleIdx="0" presStyleCnt="0"/>
      <dgm:spPr/>
    </dgm:pt>
    <dgm:pt modelId="{93F2A15B-4483-4E3B-9AE9-69C3F4FC9AA6}" type="pres">
      <dgm:prSet presAssocID="{6DBE443A-FAD6-4785-9C48-C5F64F634A98}" presName="hierChild2" presStyleCnt="0"/>
      <dgm:spPr/>
    </dgm:pt>
    <dgm:pt modelId="{0E211169-CAE1-49B8-AF5D-E6FEC07D19BA}" type="pres">
      <dgm:prSet presAssocID="{6F78FF4D-6941-4293-B8FC-469AFF9EFE7A}" presName="Name37" presStyleLbl="parChTrans1D2" presStyleIdx="0" presStyleCnt="3"/>
      <dgm:spPr/>
    </dgm:pt>
    <dgm:pt modelId="{A03D4267-69B0-4B76-A116-C03EC954F534}" type="pres">
      <dgm:prSet presAssocID="{0C513C2D-6286-4B1A-AAB1-C7EDB2B835AD}" presName="hierRoot2" presStyleCnt="0">
        <dgm:presLayoutVars>
          <dgm:hierBranch val="init"/>
        </dgm:presLayoutVars>
      </dgm:prSet>
      <dgm:spPr/>
    </dgm:pt>
    <dgm:pt modelId="{BF79777F-28C6-497A-BF65-4C1D55D4683F}" type="pres">
      <dgm:prSet presAssocID="{0C513C2D-6286-4B1A-AAB1-C7EDB2B835AD}" presName="rootComposite" presStyleCnt="0"/>
      <dgm:spPr/>
    </dgm:pt>
    <dgm:pt modelId="{F6DD3F56-924B-4FBC-BAB0-7DFD8EE933BE}" type="pres">
      <dgm:prSet presAssocID="{0C513C2D-6286-4B1A-AAB1-C7EDB2B835AD}" presName="rootText" presStyleLbl="node2" presStyleIdx="0" presStyleCnt="3">
        <dgm:presLayoutVars>
          <dgm:chPref val="3"/>
        </dgm:presLayoutVars>
      </dgm:prSet>
      <dgm:spPr/>
    </dgm:pt>
    <dgm:pt modelId="{2678E8F3-CB41-4C34-8433-452F33317FE0}" type="pres">
      <dgm:prSet presAssocID="{0C513C2D-6286-4B1A-AAB1-C7EDB2B835AD}" presName="rootConnector" presStyleLbl="node2" presStyleIdx="0" presStyleCnt="3"/>
      <dgm:spPr/>
    </dgm:pt>
    <dgm:pt modelId="{D905091D-13FF-4F70-8C7E-429FCAA98C87}" type="pres">
      <dgm:prSet presAssocID="{0C513C2D-6286-4B1A-AAB1-C7EDB2B835AD}" presName="hierChild4" presStyleCnt="0"/>
      <dgm:spPr/>
    </dgm:pt>
    <dgm:pt modelId="{9DC03E3D-9631-4590-9002-AAFB10E90B67}" type="pres">
      <dgm:prSet presAssocID="{29289828-FF72-4CE3-BFC4-E5B6FE6AA0AC}" presName="Name37" presStyleLbl="parChTrans1D3" presStyleIdx="0" presStyleCnt="5"/>
      <dgm:spPr/>
    </dgm:pt>
    <dgm:pt modelId="{BD788B3C-3EEA-4184-87AB-9CD7A1E7BCAF}" type="pres">
      <dgm:prSet presAssocID="{8E7D71BB-E18E-48B9-98DF-58F2010FEEDC}" presName="hierRoot2" presStyleCnt="0">
        <dgm:presLayoutVars>
          <dgm:hierBranch val="init"/>
        </dgm:presLayoutVars>
      </dgm:prSet>
      <dgm:spPr/>
    </dgm:pt>
    <dgm:pt modelId="{AE9CA230-A1CF-443A-9E15-786366C4D3AA}" type="pres">
      <dgm:prSet presAssocID="{8E7D71BB-E18E-48B9-98DF-58F2010FEEDC}" presName="rootComposite" presStyleCnt="0"/>
      <dgm:spPr/>
    </dgm:pt>
    <dgm:pt modelId="{C27C370F-862F-41AC-987A-422D89C5F45B}" type="pres">
      <dgm:prSet presAssocID="{8E7D71BB-E18E-48B9-98DF-58F2010FEEDC}" presName="rootText" presStyleLbl="node3" presStyleIdx="0" presStyleCnt="5">
        <dgm:presLayoutVars>
          <dgm:chPref val="3"/>
        </dgm:presLayoutVars>
      </dgm:prSet>
      <dgm:spPr/>
    </dgm:pt>
    <dgm:pt modelId="{47D6A3F3-D5FC-4F96-8484-6E3C83EA5978}" type="pres">
      <dgm:prSet presAssocID="{8E7D71BB-E18E-48B9-98DF-58F2010FEEDC}" presName="rootConnector" presStyleLbl="node3" presStyleIdx="0" presStyleCnt="5"/>
      <dgm:spPr/>
    </dgm:pt>
    <dgm:pt modelId="{600BAE68-0045-4665-BCED-E0FE06BB57BB}" type="pres">
      <dgm:prSet presAssocID="{8E7D71BB-E18E-48B9-98DF-58F2010FEEDC}" presName="hierChild4" presStyleCnt="0"/>
      <dgm:spPr/>
    </dgm:pt>
    <dgm:pt modelId="{47E3A7C0-6935-4DF6-9453-6FEB5866C1A6}" type="pres">
      <dgm:prSet presAssocID="{8E7D71BB-E18E-48B9-98DF-58F2010FEEDC}" presName="hierChild5" presStyleCnt="0"/>
      <dgm:spPr/>
    </dgm:pt>
    <dgm:pt modelId="{3F9BF7EA-AEFF-4B45-B139-77A649CA692A}" type="pres">
      <dgm:prSet presAssocID="{1C60B861-F678-461E-A41F-0D3D6470A7D0}" presName="Name37" presStyleLbl="parChTrans1D3" presStyleIdx="1" presStyleCnt="5"/>
      <dgm:spPr/>
    </dgm:pt>
    <dgm:pt modelId="{E46E453E-FFA4-4840-BFA2-77844E42D186}" type="pres">
      <dgm:prSet presAssocID="{35ACB76E-AEAF-4346-B7AC-B714735AE168}" presName="hierRoot2" presStyleCnt="0">
        <dgm:presLayoutVars>
          <dgm:hierBranch val="init"/>
        </dgm:presLayoutVars>
      </dgm:prSet>
      <dgm:spPr/>
    </dgm:pt>
    <dgm:pt modelId="{3B63BEDB-D6E4-45A9-8EE6-124A211F520F}" type="pres">
      <dgm:prSet presAssocID="{35ACB76E-AEAF-4346-B7AC-B714735AE168}" presName="rootComposite" presStyleCnt="0"/>
      <dgm:spPr/>
    </dgm:pt>
    <dgm:pt modelId="{92A43832-A7D3-4000-81DC-0DB90D691E2F}" type="pres">
      <dgm:prSet presAssocID="{35ACB76E-AEAF-4346-B7AC-B714735AE168}" presName="rootText" presStyleLbl="node3" presStyleIdx="1" presStyleCnt="5">
        <dgm:presLayoutVars>
          <dgm:chPref val="3"/>
        </dgm:presLayoutVars>
      </dgm:prSet>
      <dgm:spPr/>
    </dgm:pt>
    <dgm:pt modelId="{2D5533CF-94ED-41C2-A3F0-4591773EDC7A}" type="pres">
      <dgm:prSet presAssocID="{35ACB76E-AEAF-4346-B7AC-B714735AE168}" presName="rootConnector" presStyleLbl="node3" presStyleIdx="1" presStyleCnt="5"/>
      <dgm:spPr/>
    </dgm:pt>
    <dgm:pt modelId="{CADF67BD-6C40-4EEC-81B6-2C2CD9DF8CE3}" type="pres">
      <dgm:prSet presAssocID="{35ACB76E-AEAF-4346-B7AC-B714735AE168}" presName="hierChild4" presStyleCnt="0"/>
      <dgm:spPr/>
    </dgm:pt>
    <dgm:pt modelId="{7A627623-4589-4C2D-85C4-56D503C0ACAC}" type="pres">
      <dgm:prSet presAssocID="{35ACB76E-AEAF-4346-B7AC-B714735AE168}" presName="hierChild5" presStyleCnt="0"/>
      <dgm:spPr/>
    </dgm:pt>
    <dgm:pt modelId="{FF4C604A-58BB-4E0D-9DD8-439E9E3B3C88}" type="pres">
      <dgm:prSet presAssocID="{078546C3-ACCD-4949-881A-3EE6F483B1B6}" presName="Name37" presStyleLbl="parChTrans1D3" presStyleIdx="2" presStyleCnt="5"/>
      <dgm:spPr/>
    </dgm:pt>
    <dgm:pt modelId="{F3757B5E-9477-47D5-AAF7-1BC3110E8DA7}" type="pres">
      <dgm:prSet presAssocID="{858C6315-AE6F-4530-8074-D7D4823E669E}" presName="hierRoot2" presStyleCnt="0">
        <dgm:presLayoutVars>
          <dgm:hierBranch val="init"/>
        </dgm:presLayoutVars>
      </dgm:prSet>
      <dgm:spPr/>
    </dgm:pt>
    <dgm:pt modelId="{21D1CF5F-834C-4508-9875-67DAC5268CC7}" type="pres">
      <dgm:prSet presAssocID="{858C6315-AE6F-4530-8074-D7D4823E669E}" presName="rootComposite" presStyleCnt="0"/>
      <dgm:spPr/>
    </dgm:pt>
    <dgm:pt modelId="{7F578F9E-291D-48C5-8606-E88E8117B41D}" type="pres">
      <dgm:prSet presAssocID="{858C6315-AE6F-4530-8074-D7D4823E669E}" presName="rootText" presStyleLbl="node3" presStyleIdx="2" presStyleCnt="5">
        <dgm:presLayoutVars>
          <dgm:chPref val="3"/>
        </dgm:presLayoutVars>
      </dgm:prSet>
      <dgm:spPr/>
    </dgm:pt>
    <dgm:pt modelId="{035402E9-F1DE-4BA6-B7BB-BE5C2451C09E}" type="pres">
      <dgm:prSet presAssocID="{858C6315-AE6F-4530-8074-D7D4823E669E}" presName="rootConnector" presStyleLbl="node3" presStyleIdx="2" presStyleCnt="5"/>
      <dgm:spPr/>
    </dgm:pt>
    <dgm:pt modelId="{BF919E94-AF83-499D-A10C-D5F1A15642A5}" type="pres">
      <dgm:prSet presAssocID="{858C6315-AE6F-4530-8074-D7D4823E669E}" presName="hierChild4" presStyleCnt="0"/>
      <dgm:spPr/>
    </dgm:pt>
    <dgm:pt modelId="{058A7A5B-1EB7-4D45-A0A7-96883A2427A0}" type="pres">
      <dgm:prSet presAssocID="{858C6315-AE6F-4530-8074-D7D4823E669E}" presName="hierChild5" presStyleCnt="0"/>
      <dgm:spPr/>
    </dgm:pt>
    <dgm:pt modelId="{AE28EADD-F7A8-4365-AB01-AEA635C07563}" type="pres">
      <dgm:prSet presAssocID="{0C513C2D-6286-4B1A-AAB1-C7EDB2B835AD}" presName="hierChild5" presStyleCnt="0"/>
      <dgm:spPr/>
    </dgm:pt>
    <dgm:pt modelId="{68B1F031-1F0D-4D2C-B586-A8D77A946F3D}" type="pres">
      <dgm:prSet presAssocID="{A24ECFE9-9EF2-4465-A404-49659C9D0527}" presName="Name37" presStyleLbl="parChTrans1D2" presStyleIdx="1" presStyleCnt="3"/>
      <dgm:spPr/>
    </dgm:pt>
    <dgm:pt modelId="{917BDDFF-0906-45D4-BCC0-600D06D8897A}" type="pres">
      <dgm:prSet presAssocID="{42AF8386-6C9A-4B34-9FE4-451929F203DE}" presName="hierRoot2" presStyleCnt="0">
        <dgm:presLayoutVars>
          <dgm:hierBranch val="init"/>
        </dgm:presLayoutVars>
      </dgm:prSet>
      <dgm:spPr/>
    </dgm:pt>
    <dgm:pt modelId="{1620401F-B049-4521-A788-6E6BCFBD19CD}" type="pres">
      <dgm:prSet presAssocID="{42AF8386-6C9A-4B34-9FE4-451929F203DE}" presName="rootComposite" presStyleCnt="0"/>
      <dgm:spPr/>
    </dgm:pt>
    <dgm:pt modelId="{0EDD7EF1-A57C-4D25-8935-8AE51885F818}" type="pres">
      <dgm:prSet presAssocID="{42AF8386-6C9A-4B34-9FE4-451929F203DE}" presName="rootText" presStyleLbl="node2" presStyleIdx="1" presStyleCnt="3">
        <dgm:presLayoutVars>
          <dgm:chPref val="3"/>
        </dgm:presLayoutVars>
      </dgm:prSet>
      <dgm:spPr/>
    </dgm:pt>
    <dgm:pt modelId="{BEC7DC35-CD3C-4C13-832F-FCE3E127DF28}" type="pres">
      <dgm:prSet presAssocID="{42AF8386-6C9A-4B34-9FE4-451929F203DE}" presName="rootConnector" presStyleLbl="node2" presStyleIdx="1" presStyleCnt="3"/>
      <dgm:spPr/>
    </dgm:pt>
    <dgm:pt modelId="{E96A43D7-3AA3-429A-AA26-76A6C7A95EA7}" type="pres">
      <dgm:prSet presAssocID="{42AF8386-6C9A-4B34-9FE4-451929F203DE}" presName="hierChild4" presStyleCnt="0"/>
      <dgm:spPr/>
    </dgm:pt>
    <dgm:pt modelId="{536473FA-1D29-448C-9C46-CC66D27B6AC1}" type="pres">
      <dgm:prSet presAssocID="{77ABEAF9-ABE2-4831-A142-9135C7DF147C}" presName="Name37" presStyleLbl="parChTrans1D3" presStyleIdx="3" presStyleCnt="5"/>
      <dgm:spPr/>
    </dgm:pt>
    <dgm:pt modelId="{1B74F99F-40C8-4A78-A56D-7B8AE08214AD}" type="pres">
      <dgm:prSet presAssocID="{C1582682-8B0F-4E6F-9377-2F047B50619E}" presName="hierRoot2" presStyleCnt="0">
        <dgm:presLayoutVars>
          <dgm:hierBranch val="init"/>
        </dgm:presLayoutVars>
      </dgm:prSet>
      <dgm:spPr/>
    </dgm:pt>
    <dgm:pt modelId="{43A74D1B-85D2-47F1-B193-77332B6BDC00}" type="pres">
      <dgm:prSet presAssocID="{C1582682-8B0F-4E6F-9377-2F047B50619E}" presName="rootComposite" presStyleCnt="0"/>
      <dgm:spPr/>
    </dgm:pt>
    <dgm:pt modelId="{9A67940F-9200-4966-AA8B-5213F66C8C84}" type="pres">
      <dgm:prSet presAssocID="{C1582682-8B0F-4E6F-9377-2F047B50619E}" presName="rootText" presStyleLbl="node3" presStyleIdx="3" presStyleCnt="5">
        <dgm:presLayoutVars>
          <dgm:chPref val="3"/>
        </dgm:presLayoutVars>
      </dgm:prSet>
      <dgm:spPr/>
    </dgm:pt>
    <dgm:pt modelId="{6A5006D5-5CC2-47ED-B2EA-F077F0D53CC3}" type="pres">
      <dgm:prSet presAssocID="{C1582682-8B0F-4E6F-9377-2F047B50619E}" presName="rootConnector" presStyleLbl="node3" presStyleIdx="3" presStyleCnt="5"/>
      <dgm:spPr/>
    </dgm:pt>
    <dgm:pt modelId="{1640B537-D1ED-4CC9-A260-631C6C1845D2}" type="pres">
      <dgm:prSet presAssocID="{C1582682-8B0F-4E6F-9377-2F047B50619E}" presName="hierChild4" presStyleCnt="0"/>
      <dgm:spPr/>
    </dgm:pt>
    <dgm:pt modelId="{839F0ED7-4F50-4660-99B2-B9A23937CDAF}" type="pres">
      <dgm:prSet presAssocID="{C1582682-8B0F-4E6F-9377-2F047B50619E}" presName="hierChild5" presStyleCnt="0"/>
      <dgm:spPr/>
    </dgm:pt>
    <dgm:pt modelId="{9B406F7C-E864-4509-9369-E52F1E38A239}" type="pres">
      <dgm:prSet presAssocID="{93D8AACD-F9D4-460A-A820-6079013D0FB8}" presName="Name37" presStyleLbl="parChTrans1D3" presStyleIdx="4" presStyleCnt="5"/>
      <dgm:spPr/>
    </dgm:pt>
    <dgm:pt modelId="{E865E9A6-476C-4E56-9698-232314CDBA5E}" type="pres">
      <dgm:prSet presAssocID="{93525024-C502-4E42-8B93-177515624311}" presName="hierRoot2" presStyleCnt="0">
        <dgm:presLayoutVars>
          <dgm:hierBranch val="init"/>
        </dgm:presLayoutVars>
      </dgm:prSet>
      <dgm:spPr/>
    </dgm:pt>
    <dgm:pt modelId="{8853FEDC-C90D-4024-9AC6-BE1F42876F71}" type="pres">
      <dgm:prSet presAssocID="{93525024-C502-4E42-8B93-177515624311}" presName="rootComposite" presStyleCnt="0"/>
      <dgm:spPr/>
    </dgm:pt>
    <dgm:pt modelId="{269A834E-F66F-4C77-B276-966C8F36E001}" type="pres">
      <dgm:prSet presAssocID="{93525024-C502-4E42-8B93-177515624311}" presName="rootText" presStyleLbl="node3" presStyleIdx="4" presStyleCnt="5">
        <dgm:presLayoutVars>
          <dgm:chPref val="3"/>
        </dgm:presLayoutVars>
      </dgm:prSet>
      <dgm:spPr/>
    </dgm:pt>
    <dgm:pt modelId="{84AF352F-FC61-4168-BE82-493D759F322C}" type="pres">
      <dgm:prSet presAssocID="{93525024-C502-4E42-8B93-177515624311}" presName="rootConnector" presStyleLbl="node3" presStyleIdx="4" presStyleCnt="5"/>
      <dgm:spPr/>
    </dgm:pt>
    <dgm:pt modelId="{2BD1E49C-C4BB-4FAA-95B9-28C94C720400}" type="pres">
      <dgm:prSet presAssocID="{93525024-C502-4E42-8B93-177515624311}" presName="hierChild4" presStyleCnt="0"/>
      <dgm:spPr/>
    </dgm:pt>
    <dgm:pt modelId="{23DD16E5-8E43-49E7-965C-9E876150D167}" type="pres">
      <dgm:prSet presAssocID="{93525024-C502-4E42-8B93-177515624311}" presName="hierChild5" presStyleCnt="0"/>
      <dgm:spPr/>
    </dgm:pt>
    <dgm:pt modelId="{8C99CECD-78F7-40F9-A06B-0625FCBA74D0}" type="pres">
      <dgm:prSet presAssocID="{42AF8386-6C9A-4B34-9FE4-451929F203DE}" presName="hierChild5" presStyleCnt="0"/>
      <dgm:spPr/>
    </dgm:pt>
    <dgm:pt modelId="{56D708EA-3234-425F-8042-C28EA319A5B5}" type="pres">
      <dgm:prSet presAssocID="{FFFFE17D-2329-44CB-BE73-AD9923064044}" presName="Name37" presStyleLbl="parChTrans1D2" presStyleIdx="2" presStyleCnt="3"/>
      <dgm:spPr/>
    </dgm:pt>
    <dgm:pt modelId="{D395ED3B-59F4-4871-BD8F-F335840D3F90}" type="pres">
      <dgm:prSet presAssocID="{80A2522A-D49D-4AEC-9676-174E223287FF}" presName="hierRoot2" presStyleCnt="0">
        <dgm:presLayoutVars>
          <dgm:hierBranch val="init"/>
        </dgm:presLayoutVars>
      </dgm:prSet>
      <dgm:spPr/>
    </dgm:pt>
    <dgm:pt modelId="{D2C00624-3004-4B1D-868A-F31BBF2ED5DC}" type="pres">
      <dgm:prSet presAssocID="{80A2522A-D49D-4AEC-9676-174E223287FF}" presName="rootComposite" presStyleCnt="0"/>
      <dgm:spPr/>
    </dgm:pt>
    <dgm:pt modelId="{C93942A3-EB07-4980-9EDD-50A113823910}" type="pres">
      <dgm:prSet presAssocID="{80A2522A-D49D-4AEC-9676-174E223287FF}" presName="rootText" presStyleLbl="node2" presStyleIdx="2" presStyleCnt="3">
        <dgm:presLayoutVars>
          <dgm:chPref val="3"/>
        </dgm:presLayoutVars>
      </dgm:prSet>
      <dgm:spPr/>
    </dgm:pt>
    <dgm:pt modelId="{9AC0DBCC-91C3-4E58-990B-4D0657B422D9}" type="pres">
      <dgm:prSet presAssocID="{80A2522A-D49D-4AEC-9676-174E223287FF}" presName="rootConnector" presStyleLbl="node2" presStyleIdx="2" presStyleCnt="3"/>
      <dgm:spPr/>
    </dgm:pt>
    <dgm:pt modelId="{3A05E728-95AA-4B73-8284-F27532B590A9}" type="pres">
      <dgm:prSet presAssocID="{80A2522A-D49D-4AEC-9676-174E223287FF}" presName="hierChild4" presStyleCnt="0"/>
      <dgm:spPr/>
    </dgm:pt>
    <dgm:pt modelId="{2DCC62EE-5341-4475-99B9-CF5A3E6B38A9}" type="pres">
      <dgm:prSet presAssocID="{80A2522A-D49D-4AEC-9676-174E223287FF}" presName="hierChild5" presStyleCnt="0"/>
      <dgm:spPr/>
    </dgm:pt>
    <dgm:pt modelId="{F6331A68-9EBB-47CD-A665-F68717DA205D}" type="pres">
      <dgm:prSet presAssocID="{6DBE443A-FAD6-4785-9C48-C5F64F634A98}" presName="hierChild3" presStyleCnt="0"/>
      <dgm:spPr/>
    </dgm:pt>
  </dgm:ptLst>
  <dgm:cxnLst>
    <dgm:cxn modelId="{1D904505-30DD-4EBD-82CC-E8AD582EF823}" type="presOf" srcId="{35ACB76E-AEAF-4346-B7AC-B714735AE168}" destId="{2D5533CF-94ED-41C2-A3F0-4591773EDC7A}" srcOrd="1" destOrd="0" presId="urn:microsoft.com/office/officeart/2005/8/layout/orgChart1"/>
    <dgm:cxn modelId="{D596AE11-86A8-403A-B0FC-4FA7DA47294F}" type="presOf" srcId="{6DBE443A-FAD6-4785-9C48-C5F64F634A98}" destId="{5617D375-9A58-44B6-91FB-00C4442E11FF}" srcOrd="1" destOrd="0" presId="urn:microsoft.com/office/officeart/2005/8/layout/orgChart1"/>
    <dgm:cxn modelId="{3709B816-5CD9-4002-A138-52EE59A19CDA}" srcId="{6DBE443A-FAD6-4785-9C48-C5F64F634A98}" destId="{0C513C2D-6286-4B1A-AAB1-C7EDB2B835AD}" srcOrd="0" destOrd="0" parTransId="{6F78FF4D-6941-4293-B8FC-469AFF9EFE7A}" sibTransId="{53BEC93D-0214-42B1-A658-B734433C8EB1}"/>
    <dgm:cxn modelId="{BCA22B21-B673-40B6-8039-766EFBF62E6E}" type="presOf" srcId="{858C6315-AE6F-4530-8074-D7D4823E669E}" destId="{035402E9-F1DE-4BA6-B7BB-BE5C2451C09E}" srcOrd="1" destOrd="0" presId="urn:microsoft.com/office/officeart/2005/8/layout/orgChart1"/>
    <dgm:cxn modelId="{4E6CAA22-8D73-4C51-B3BD-7E12CDE8A692}" type="presOf" srcId="{A24ECFE9-9EF2-4465-A404-49659C9D0527}" destId="{68B1F031-1F0D-4D2C-B586-A8D77A946F3D}" srcOrd="0" destOrd="0" presId="urn:microsoft.com/office/officeart/2005/8/layout/orgChart1"/>
    <dgm:cxn modelId="{DE5FC22C-184B-4C0D-A014-1969B0EEEB29}" type="presOf" srcId="{0C513C2D-6286-4B1A-AAB1-C7EDB2B835AD}" destId="{F6DD3F56-924B-4FBC-BAB0-7DFD8EE933BE}" srcOrd="0" destOrd="0" presId="urn:microsoft.com/office/officeart/2005/8/layout/orgChart1"/>
    <dgm:cxn modelId="{DA0B1A36-BB1A-4258-8106-CF61D244A764}" type="presOf" srcId="{1C60B861-F678-461E-A41F-0D3D6470A7D0}" destId="{3F9BF7EA-AEFF-4B45-B139-77A649CA692A}" srcOrd="0" destOrd="0" presId="urn:microsoft.com/office/officeart/2005/8/layout/orgChart1"/>
    <dgm:cxn modelId="{2AF38F38-9B71-4014-A054-1FA014593B24}" type="presOf" srcId="{80A2522A-D49D-4AEC-9676-174E223287FF}" destId="{C93942A3-EB07-4980-9EDD-50A113823910}" srcOrd="0" destOrd="0" presId="urn:microsoft.com/office/officeart/2005/8/layout/orgChart1"/>
    <dgm:cxn modelId="{7C517E3D-B254-4F1D-81E3-4A1C1A936425}" type="presOf" srcId="{C1582682-8B0F-4E6F-9377-2F047B50619E}" destId="{9A67940F-9200-4966-AA8B-5213F66C8C84}" srcOrd="0" destOrd="0" presId="urn:microsoft.com/office/officeart/2005/8/layout/orgChart1"/>
    <dgm:cxn modelId="{6AF3FB5C-8A54-4E5E-83BF-F5A4D4D9A30C}" type="presOf" srcId="{77ABEAF9-ABE2-4831-A142-9135C7DF147C}" destId="{536473FA-1D29-448C-9C46-CC66D27B6AC1}" srcOrd="0" destOrd="0" presId="urn:microsoft.com/office/officeart/2005/8/layout/orgChart1"/>
    <dgm:cxn modelId="{F9AF3643-BF1D-4933-A8F4-E6C52280B35C}" type="presOf" srcId="{C1582682-8B0F-4E6F-9377-2F047B50619E}" destId="{6A5006D5-5CC2-47ED-B2EA-F077F0D53CC3}" srcOrd="1" destOrd="0" presId="urn:microsoft.com/office/officeart/2005/8/layout/orgChart1"/>
    <dgm:cxn modelId="{2AAAA74D-CA8D-4BBA-A2E2-CE6F1E4FBA25}" type="presOf" srcId="{35ACB76E-AEAF-4346-B7AC-B714735AE168}" destId="{92A43832-A7D3-4000-81DC-0DB90D691E2F}" srcOrd="0" destOrd="0" presId="urn:microsoft.com/office/officeart/2005/8/layout/orgChart1"/>
    <dgm:cxn modelId="{58E9106E-65E9-46DA-BF69-9E7B3DAB0DAF}" type="presOf" srcId="{AB2D9873-720E-46E2-B587-EF3AEDA5606C}" destId="{9A4B0588-A4BE-421D-AD8A-5B15823FD7F2}" srcOrd="0" destOrd="0" presId="urn:microsoft.com/office/officeart/2005/8/layout/orgChart1"/>
    <dgm:cxn modelId="{1CA85450-7DBF-420A-ACB0-AB34E2839FDC}" srcId="{42AF8386-6C9A-4B34-9FE4-451929F203DE}" destId="{93525024-C502-4E42-8B93-177515624311}" srcOrd="1" destOrd="0" parTransId="{93D8AACD-F9D4-460A-A820-6079013D0FB8}" sibTransId="{4BD1DCC7-5F60-4A66-9476-7BCBFB21EBCD}"/>
    <dgm:cxn modelId="{21FC937F-DF29-4F27-AD7C-216875646E75}" srcId="{42AF8386-6C9A-4B34-9FE4-451929F203DE}" destId="{C1582682-8B0F-4E6F-9377-2F047B50619E}" srcOrd="0" destOrd="0" parTransId="{77ABEAF9-ABE2-4831-A142-9135C7DF147C}" sibTransId="{FB7CD535-708C-4223-9C97-44C5C4DF0B30}"/>
    <dgm:cxn modelId="{8561B084-880B-41C6-862E-5B4E5E6F1923}" type="presOf" srcId="{8E7D71BB-E18E-48B9-98DF-58F2010FEEDC}" destId="{47D6A3F3-D5FC-4F96-8484-6E3C83EA5978}" srcOrd="1" destOrd="0" presId="urn:microsoft.com/office/officeart/2005/8/layout/orgChart1"/>
    <dgm:cxn modelId="{9DC1078A-BF68-4289-BF1D-4F8174A9FD85}" type="presOf" srcId="{42AF8386-6C9A-4B34-9FE4-451929F203DE}" destId="{0EDD7EF1-A57C-4D25-8935-8AE51885F818}" srcOrd="0" destOrd="0" presId="urn:microsoft.com/office/officeart/2005/8/layout/orgChart1"/>
    <dgm:cxn modelId="{45BDB78C-C265-4307-B07E-C5AD6CD32797}" srcId="{6DBE443A-FAD6-4785-9C48-C5F64F634A98}" destId="{80A2522A-D49D-4AEC-9676-174E223287FF}" srcOrd="2" destOrd="0" parTransId="{FFFFE17D-2329-44CB-BE73-AD9923064044}" sibTransId="{54F788F2-20ED-4AE6-96C4-68785B8EEAD1}"/>
    <dgm:cxn modelId="{73175798-97D8-45D1-BA11-A1E23EAF5A11}" type="presOf" srcId="{078546C3-ACCD-4949-881A-3EE6F483B1B6}" destId="{FF4C604A-58BB-4E0D-9DD8-439E9E3B3C88}" srcOrd="0" destOrd="0" presId="urn:microsoft.com/office/officeart/2005/8/layout/orgChart1"/>
    <dgm:cxn modelId="{4E0CF69A-A8BF-40D8-BC69-D749B485ACF1}" srcId="{6DBE443A-FAD6-4785-9C48-C5F64F634A98}" destId="{42AF8386-6C9A-4B34-9FE4-451929F203DE}" srcOrd="1" destOrd="0" parTransId="{A24ECFE9-9EF2-4465-A404-49659C9D0527}" sibTransId="{438E0A03-098B-4C1B-B8CB-5D17A0524E03}"/>
    <dgm:cxn modelId="{8C8A969D-D2DA-4846-88FA-81D6ACF70D81}" type="presOf" srcId="{80A2522A-D49D-4AEC-9676-174E223287FF}" destId="{9AC0DBCC-91C3-4E58-990B-4D0657B422D9}" srcOrd="1" destOrd="0" presId="urn:microsoft.com/office/officeart/2005/8/layout/orgChart1"/>
    <dgm:cxn modelId="{B40F8C9E-E967-442E-8BF2-4C2BEBB894EC}" type="presOf" srcId="{6DBE443A-FAD6-4785-9C48-C5F64F634A98}" destId="{E1170AA5-C8AD-4474-976B-ABAB1E4DC975}" srcOrd="0" destOrd="0" presId="urn:microsoft.com/office/officeart/2005/8/layout/orgChart1"/>
    <dgm:cxn modelId="{5BE8DAAD-DFB7-4F73-8659-140C66BB9136}" type="presOf" srcId="{29289828-FF72-4CE3-BFC4-E5B6FE6AA0AC}" destId="{9DC03E3D-9631-4590-9002-AAFB10E90B67}" srcOrd="0" destOrd="0" presId="urn:microsoft.com/office/officeart/2005/8/layout/orgChart1"/>
    <dgm:cxn modelId="{525651AF-10C8-4A40-BFF0-2C6F413FB762}" type="presOf" srcId="{8E7D71BB-E18E-48B9-98DF-58F2010FEEDC}" destId="{C27C370F-862F-41AC-987A-422D89C5F45B}" srcOrd="0" destOrd="0" presId="urn:microsoft.com/office/officeart/2005/8/layout/orgChart1"/>
    <dgm:cxn modelId="{FC2E84AF-A3F2-4C34-B5F8-325E7A9F822E}" srcId="{0C513C2D-6286-4B1A-AAB1-C7EDB2B835AD}" destId="{8E7D71BB-E18E-48B9-98DF-58F2010FEEDC}" srcOrd="0" destOrd="0" parTransId="{29289828-FF72-4CE3-BFC4-E5B6FE6AA0AC}" sibTransId="{084E040B-7E7C-41A5-B698-155F0708D299}"/>
    <dgm:cxn modelId="{ECE622B0-7E3B-4A9B-81D5-DA9B3F271B88}" type="presOf" srcId="{858C6315-AE6F-4530-8074-D7D4823E669E}" destId="{7F578F9E-291D-48C5-8606-E88E8117B41D}" srcOrd="0" destOrd="0" presId="urn:microsoft.com/office/officeart/2005/8/layout/orgChart1"/>
    <dgm:cxn modelId="{919EF1B0-8609-47BE-9D51-D4EB289AB5E2}" type="presOf" srcId="{0C513C2D-6286-4B1A-AAB1-C7EDB2B835AD}" destId="{2678E8F3-CB41-4C34-8433-452F33317FE0}" srcOrd="1" destOrd="0" presId="urn:microsoft.com/office/officeart/2005/8/layout/orgChart1"/>
    <dgm:cxn modelId="{C88433B4-6F35-4201-8D56-661BB41D2B83}" type="presOf" srcId="{FFFFE17D-2329-44CB-BE73-AD9923064044}" destId="{56D708EA-3234-425F-8042-C28EA319A5B5}" srcOrd="0" destOrd="0" presId="urn:microsoft.com/office/officeart/2005/8/layout/orgChart1"/>
    <dgm:cxn modelId="{2C1C58B7-892E-457A-A485-1417661B88C1}" srcId="{0C513C2D-6286-4B1A-AAB1-C7EDB2B835AD}" destId="{35ACB76E-AEAF-4346-B7AC-B714735AE168}" srcOrd="1" destOrd="0" parTransId="{1C60B861-F678-461E-A41F-0D3D6470A7D0}" sibTransId="{50CC937D-ED3B-4B38-B06E-2DB73FBE0B04}"/>
    <dgm:cxn modelId="{673464BB-B143-4E13-B5BF-515A64E52D2F}" type="presOf" srcId="{6F78FF4D-6941-4293-B8FC-469AFF9EFE7A}" destId="{0E211169-CAE1-49B8-AF5D-E6FEC07D19BA}" srcOrd="0" destOrd="0" presId="urn:microsoft.com/office/officeart/2005/8/layout/orgChart1"/>
    <dgm:cxn modelId="{F21308D7-AD7F-4981-A5E4-7DBE32CF79CF}" srcId="{AB2D9873-720E-46E2-B587-EF3AEDA5606C}" destId="{6DBE443A-FAD6-4785-9C48-C5F64F634A98}" srcOrd="0" destOrd="0" parTransId="{12061875-1137-4A5F-A928-92C65176A0E1}" sibTransId="{7CF86012-C85D-40F0-BE99-D8D985E1815C}"/>
    <dgm:cxn modelId="{61A481DB-7E21-45FC-9B1F-F56518482A73}" type="presOf" srcId="{93525024-C502-4E42-8B93-177515624311}" destId="{269A834E-F66F-4C77-B276-966C8F36E001}" srcOrd="0" destOrd="0" presId="urn:microsoft.com/office/officeart/2005/8/layout/orgChart1"/>
    <dgm:cxn modelId="{814315DC-D2A6-48E9-B190-3F94D78297B7}" type="presOf" srcId="{42AF8386-6C9A-4B34-9FE4-451929F203DE}" destId="{BEC7DC35-CD3C-4C13-832F-FCE3E127DF28}" srcOrd="1" destOrd="0" presId="urn:microsoft.com/office/officeart/2005/8/layout/orgChart1"/>
    <dgm:cxn modelId="{7CD0BEDC-BC50-4007-9533-DECF269E8982}" type="presOf" srcId="{93525024-C502-4E42-8B93-177515624311}" destId="{84AF352F-FC61-4168-BE82-493D759F322C}" srcOrd="1" destOrd="0" presId="urn:microsoft.com/office/officeart/2005/8/layout/orgChart1"/>
    <dgm:cxn modelId="{CCAA0FE3-033D-456F-B786-116C6F172CEA}" srcId="{0C513C2D-6286-4B1A-AAB1-C7EDB2B835AD}" destId="{858C6315-AE6F-4530-8074-D7D4823E669E}" srcOrd="2" destOrd="0" parTransId="{078546C3-ACCD-4949-881A-3EE6F483B1B6}" sibTransId="{3CBBE9FF-CDFD-46F9-AFFC-9018AC3AE033}"/>
    <dgm:cxn modelId="{D0B0AFE7-307E-4105-ADE5-534A0E2DA2DB}" type="presOf" srcId="{93D8AACD-F9D4-460A-A820-6079013D0FB8}" destId="{9B406F7C-E864-4509-9369-E52F1E38A239}" srcOrd="0" destOrd="0" presId="urn:microsoft.com/office/officeart/2005/8/layout/orgChart1"/>
    <dgm:cxn modelId="{0BF09716-9D2B-4367-AF18-6BC0E4D7B724}" type="presParOf" srcId="{9A4B0588-A4BE-421D-AD8A-5B15823FD7F2}" destId="{6C9B906F-CB1F-42C8-9F62-54D2B64B7AAC}" srcOrd="0" destOrd="0" presId="urn:microsoft.com/office/officeart/2005/8/layout/orgChart1"/>
    <dgm:cxn modelId="{778A7644-BA2E-49A1-8526-33BB9483D346}" type="presParOf" srcId="{6C9B906F-CB1F-42C8-9F62-54D2B64B7AAC}" destId="{03794E63-7F01-454B-9EBB-E721174AB13D}" srcOrd="0" destOrd="0" presId="urn:microsoft.com/office/officeart/2005/8/layout/orgChart1"/>
    <dgm:cxn modelId="{54A54440-9EC9-4CA1-A2EE-B3E46A9C230E}" type="presParOf" srcId="{03794E63-7F01-454B-9EBB-E721174AB13D}" destId="{E1170AA5-C8AD-4474-976B-ABAB1E4DC975}" srcOrd="0" destOrd="0" presId="urn:microsoft.com/office/officeart/2005/8/layout/orgChart1"/>
    <dgm:cxn modelId="{C022E679-3265-4D30-84A4-026F47FEC6E0}" type="presParOf" srcId="{03794E63-7F01-454B-9EBB-E721174AB13D}" destId="{5617D375-9A58-44B6-91FB-00C4442E11FF}" srcOrd="1" destOrd="0" presId="urn:microsoft.com/office/officeart/2005/8/layout/orgChart1"/>
    <dgm:cxn modelId="{7EBA8DA6-40D9-41DF-A112-E8C44AFBB4C0}" type="presParOf" srcId="{6C9B906F-CB1F-42C8-9F62-54D2B64B7AAC}" destId="{93F2A15B-4483-4E3B-9AE9-69C3F4FC9AA6}" srcOrd="1" destOrd="0" presId="urn:microsoft.com/office/officeart/2005/8/layout/orgChart1"/>
    <dgm:cxn modelId="{DCEBBF4C-1726-495C-9362-C15072A23C53}" type="presParOf" srcId="{93F2A15B-4483-4E3B-9AE9-69C3F4FC9AA6}" destId="{0E211169-CAE1-49B8-AF5D-E6FEC07D19BA}" srcOrd="0" destOrd="0" presId="urn:microsoft.com/office/officeart/2005/8/layout/orgChart1"/>
    <dgm:cxn modelId="{3E7C40E1-762D-491C-80C8-97C67DFD27B1}" type="presParOf" srcId="{93F2A15B-4483-4E3B-9AE9-69C3F4FC9AA6}" destId="{A03D4267-69B0-4B76-A116-C03EC954F534}" srcOrd="1" destOrd="0" presId="urn:microsoft.com/office/officeart/2005/8/layout/orgChart1"/>
    <dgm:cxn modelId="{9490E447-8C51-4758-821B-E184A035C4A1}" type="presParOf" srcId="{A03D4267-69B0-4B76-A116-C03EC954F534}" destId="{BF79777F-28C6-497A-BF65-4C1D55D4683F}" srcOrd="0" destOrd="0" presId="urn:microsoft.com/office/officeart/2005/8/layout/orgChart1"/>
    <dgm:cxn modelId="{5EAEED48-14AA-4828-B86B-8204DBA98F07}" type="presParOf" srcId="{BF79777F-28C6-497A-BF65-4C1D55D4683F}" destId="{F6DD3F56-924B-4FBC-BAB0-7DFD8EE933BE}" srcOrd="0" destOrd="0" presId="urn:microsoft.com/office/officeart/2005/8/layout/orgChart1"/>
    <dgm:cxn modelId="{45465E97-CA2C-4255-9980-812BDB349594}" type="presParOf" srcId="{BF79777F-28C6-497A-BF65-4C1D55D4683F}" destId="{2678E8F3-CB41-4C34-8433-452F33317FE0}" srcOrd="1" destOrd="0" presId="urn:microsoft.com/office/officeart/2005/8/layout/orgChart1"/>
    <dgm:cxn modelId="{057C9554-F46C-41BD-875D-6593184E34C1}" type="presParOf" srcId="{A03D4267-69B0-4B76-A116-C03EC954F534}" destId="{D905091D-13FF-4F70-8C7E-429FCAA98C87}" srcOrd="1" destOrd="0" presId="urn:microsoft.com/office/officeart/2005/8/layout/orgChart1"/>
    <dgm:cxn modelId="{7B5CA551-D600-44E2-BE3C-7078149BA588}" type="presParOf" srcId="{D905091D-13FF-4F70-8C7E-429FCAA98C87}" destId="{9DC03E3D-9631-4590-9002-AAFB10E90B67}" srcOrd="0" destOrd="0" presId="urn:microsoft.com/office/officeart/2005/8/layout/orgChart1"/>
    <dgm:cxn modelId="{CA8A4C83-A5AF-4348-BD73-7E2ADB63C775}" type="presParOf" srcId="{D905091D-13FF-4F70-8C7E-429FCAA98C87}" destId="{BD788B3C-3EEA-4184-87AB-9CD7A1E7BCAF}" srcOrd="1" destOrd="0" presId="urn:microsoft.com/office/officeart/2005/8/layout/orgChart1"/>
    <dgm:cxn modelId="{5ADCEC0F-BC4D-4DF8-8664-A0CF693C801D}" type="presParOf" srcId="{BD788B3C-3EEA-4184-87AB-9CD7A1E7BCAF}" destId="{AE9CA230-A1CF-443A-9E15-786366C4D3AA}" srcOrd="0" destOrd="0" presId="urn:microsoft.com/office/officeart/2005/8/layout/orgChart1"/>
    <dgm:cxn modelId="{1ADDFA4A-89FD-486F-A4CD-18A9DF0AAF86}" type="presParOf" srcId="{AE9CA230-A1CF-443A-9E15-786366C4D3AA}" destId="{C27C370F-862F-41AC-987A-422D89C5F45B}" srcOrd="0" destOrd="0" presId="urn:microsoft.com/office/officeart/2005/8/layout/orgChart1"/>
    <dgm:cxn modelId="{B2ACC4C5-0B76-4AD9-812D-BA55A9EAC354}" type="presParOf" srcId="{AE9CA230-A1CF-443A-9E15-786366C4D3AA}" destId="{47D6A3F3-D5FC-4F96-8484-6E3C83EA5978}" srcOrd="1" destOrd="0" presId="urn:microsoft.com/office/officeart/2005/8/layout/orgChart1"/>
    <dgm:cxn modelId="{314EE64F-AF74-4FCC-A215-6A6596969B43}" type="presParOf" srcId="{BD788B3C-3EEA-4184-87AB-9CD7A1E7BCAF}" destId="{600BAE68-0045-4665-BCED-E0FE06BB57BB}" srcOrd="1" destOrd="0" presId="urn:microsoft.com/office/officeart/2005/8/layout/orgChart1"/>
    <dgm:cxn modelId="{F584026F-FE4F-4A5A-8F68-A41CF29D654F}" type="presParOf" srcId="{BD788B3C-3EEA-4184-87AB-9CD7A1E7BCAF}" destId="{47E3A7C0-6935-4DF6-9453-6FEB5866C1A6}" srcOrd="2" destOrd="0" presId="urn:microsoft.com/office/officeart/2005/8/layout/orgChart1"/>
    <dgm:cxn modelId="{709EA0D9-157E-46F7-B4EE-A317A03A3981}" type="presParOf" srcId="{D905091D-13FF-4F70-8C7E-429FCAA98C87}" destId="{3F9BF7EA-AEFF-4B45-B139-77A649CA692A}" srcOrd="2" destOrd="0" presId="urn:microsoft.com/office/officeart/2005/8/layout/orgChart1"/>
    <dgm:cxn modelId="{2BC72899-8C21-41AD-8F0F-6A83FBA3FE4E}" type="presParOf" srcId="{D905091D-13FF-4F70-8C7E-429FCAA98C87}" destId="{E46E453E-FFA4-4840-BFA2-77844E42D186}" srcOrd="3" destOrd="0" presId="urn:microsoft.com/office/officeart/2005/8/layout/orgChart1"/>
    <dgm:cxn modelId="{A2D93321-30CF-4B39-8088-FCFDFDE63693}" type="presParOf" srcId="{E46E453E-FFA4-4840-BFA2-77844E42D186}" destId="{3B63BEDB-D6E4-45A9-8EE6-124A211F520F}" srcOrd="0" destOrd="0" presId="urn:microsoft.com/office/officeart/2005/8/layout/orgChart1"/>
    <dgm:cxn modelId="{A7CC28E5-C14E-41F3-BDA7-D519EAC8CD77}" type="presParOf" srcId="{3B63BEDB-D6E4-45A9-8EE6-124A211F520F}" destId="{92A43832-A7D3-4000-81DC-0DB90D691E2F}" srcOrd="0" destOrd="0" presId="urn:microsoft.com/office/officeart/2005/8/layout/orgChart1"/>
    <dgm:cxn modelId="{75006A10-2947-41AF-945F-B5AC0904885A}" type="presParOf" srcId="{3B63BEDB-D6E4-45A9-8EE6-124A211F520F}" destId="{2D5533CF-94ED-41C2-A3F0-4591773EDC7A}" srcOrd="1" destOrd="0" presId="urn:microsoft.com/office/officeart/2005/8/layout/orgChart1"/>
    <dgm:cxn modelId="{A8E234A3-861E-4F42-ABF1-20935F5AA8BC}" type="presParOf" srcId="{E46E453E-FFA4-4840-BFA2-77844E42D186}" destId="{CADF67BD-6C40-4EEC-81B6-2C2CD9DF8CE3}" srcOrd="1" destOrd="0" presId="urn:microsoft.com/office/officeart/2005/8/layout/orgChart1"/>
    <dgm:cxn modelId="{77D1F639-F68C-4EA0-BE31-BFE5C7E73621}" type="presParOf" srcId="{E46E453E-FFA4-4840-BFA2-77844E42D186}" destId="{7A627623-4589-4C2D-85C4-56D503C0ACAC}" srcOrd="2" destOrd="0" presId="urn:microsoft.com/office/officeart/2005/8/layout/orgChart1"/>
    <dgm:cxn modelId="{E52A5C93-FED6-4AAE-B630-1EFD56DB810E}" type="presParOf" srcId="{D905091D-13FF-4F70-8C7E-429FCAA98C87}" destId="{FF4C604A-58BB-4E0D-9DD8-439E9E3B3C88}" srcOrd="4" destOrd="0" presId="urn:microsoft.com/office/officeart/2005/8/layout/orgChart1"/>
    <dgm:cxn modelId="{F6371520-EE5F-4E4A-A138-9D194EF06559}" type="presParOf" srcId="{D905091D-13FF-4F70-8C7E-429FCAA98C87}" destId="{F3757B5E-9477-47D5-AAF7-1BC3110E8DA7}" srcOrd="5" destOrd="0" presId="urn:microsoft.com/office/officeart/2005/8/layout/orgChart1"/>
    <dgm:cxn modelId="{630EC3E5-9DD6-4715-9104-BF835E4A4C11}" type="presParOf" srcId="{F3757B5E-9477-47D5-AAF7-1BC3110E8DA7}" destId="{21D1CF5F-834C-4508-9875-67DAC5268CC7}" srcOrd="0" destOrd="0" presId="urn:microsoft.com/office/officeart/2005/8/layout/orgChart1"/>
    <dgm:cxn modelId="{2D8209C3-0482-4667-ABAC-40787555D763}" type="presParOf" srcId="{21D1CF5F-834C-4508-9875-67DAC5268CC7}" destId="{7F578F9E-291D-48C5-8606-E88E8117B41D}" srcOrd="0" destOrd="0" presId="urn:microsoft.com/office/officeart/2005/8/layout/orgChart1"/>
    <dgm:cxn modelId="{D27CC839-DC81-4F61-A38D-825542FEBE9C}" type="presParOf" srcId="{21D1CF5F-834C-4508-9875-67DAC5268CC7}" destId="{035402E9-F1DE-4BA6-B7BB-BE5C2451C09E}" srcOrd="1" destOrd="0" presId="urn:microsoft.com/office/officeart/2005/8/layout/orgChart1"/>
    <dgm:cxn modelId="{57893416-512B-46A6-8C7E-077F1F21ACE1}" type="presParOf" srcId="{F3757B5E-9477-47D5-AAF7-1BC3110E8DA7}" destId="{BF919E94-AF83-499D-A10C-D5F1A15642A5}" srcOrd="1" destOrd="0" presId="urn:microsoft.com/office/officeart/2005/8/layout/orgChart1"/>
    <dgm:cxn modelId="{91EF2464-CAEF-470F-8C1A-A29DE18663EB}" type="presParOf" srcId="{F3757B5E-9477-47D5-AAF7-1BC3110E8DA7}" destId="{058A7A5B-1EB7-4D45-A0A7-96883A2427A0}" srcOrd="2" destOrd="0" presId="urn:microsoft.com/office/officeart/2005/8/layout/orgChart1"/>
    <dgm:cxn modelId="{446CCD0D-8082-452F-8E9B-416A6DF2A053}" type="presParOf" srcId="{A03D4267-69B0-4B76-A116-C03EC954F534}" destId="{AE28EADD-F7A8-4365-AB01-AEA635C07563}" srcOrd="2" destOrd="0" presId="urn:microsoft.com/office/officeart/2005/8/layout/orgChart1"/>
    <dgm:cxn modelId="{15FA7068-0E45-46EC-8A3F-881D87452B8E}" type="presParOf" srcId="{93F2A15B-4483-4E3B-9AE9-69C3F4FC9AA6}" destId="{68B1F031-1F0D-4D2C-B586-A8D77A946F3D}" srcOrd="2" destOrd="0" presId="urn:microsoft.com/office/officeart/2005/8/layout/orgChart1"/>
    <dgm:cxn modelId="{2F8F67FF-9B61-4150-A9B9-27D50E504446}" type="presParOf" srcId="{93F2A15B-4483-4E3B-9AE9-69C3F4FC9AA6}" destId="{917BDDFF-0906-45D4-BCC0-600D06D8897A}" srcOrd="3" destOrd="0" presId="urn:microsoft.com/office/officeart/2005/8/layout/orgChart1"/>
    <dgm:cxn modelId="{4ACCC216-6C55-405C-AAFB-A57C4C3BDD5F}" type="presParOf" srcId="{917BDDFF-0906-45D4-BCC0-600D06D8897A}" destId="{1620401F-B049-4521-A788-6E6BCFBD19CD}" srcOrd="0" destOrd="0" presId="urn:microsoft.com/office/officeart/2005/8/layout/orgChart1"/>
    <dgm:cxn modelId="{6AE2FE6C-E0C1-45C5-91F0-B9BDA6558CE3}" type="presParOf" srcId="{1620401F-B049-4521-A788-6E6BCFBD19CD}" destId="{0EDD7EF1-A57C-4D25-8935-8AE51885F818}" srcOrd="0" destOrd="0" presId="urn:microsoft.com/office/officeart/2005/8/layout/orgChart1"/>
    <dgm:cxn modelId="{3E603E26-7E7D-4CBB-89DF-7652DC31854A}" type="presParOf" srcId="{1620401F-B049-4521-A788-6E6BCFBD19CD}" destId="{BEC7DC35-CD3C-4C13-832F-FCE3E127DF28}" srcOrd="1" destOrd="0" presId="urn:microsoft.com/office/officeart/2005/8/layout/orgChart1"/>
    <dgm:cxn modelId="{1C50AA88-E456-4074-820D-3BAA3677050E}" type="presParOf" srcId="{917BDDFF-0906-45D4-BCC0-600D06D8897A}" destId="{E96A43D7-3AA3-429A-AA26-76A6C7A95EA7}" srcOrd="1" destOrd="0" presId="urn:microsoft.com/office/officeart/2005/8/layout/orgChart1"/>
    <dgm:cxn modelId="{DC8957A1-86FF-44A5-A085-7DE9216481A9}" type="presParOf" srcId="{E96A43D7-3AA3-429A-AA26-76A6C7A95EA7}" destId="{536473FA-1D29-448C-9C46-CC66D27B6AC1}" srcOrd="0" destOrd="0" presId="urn:microsoft.com/office/officeart/2005/8/layout/orgChart1"/>
    <dgm:cxn modelId="{D1A9515A-59E3-4DC0-BE09-ABAE29873B7B}" type="presParOf" srcId="{E96A43D7-3AA3-429A-AA26-76A6C7A95EA7}" destId="{1B74F99F-40C8-4A78-A56D-7B8AE08214AD}" srcOrd="1" destOrd="0" presId="urn:microsoft.com/office/officeart/2005/8/layout/orgChart1"/>
    <dgm:cxn modelId="{5438C79D-A02C-4F34-B978-D2DB6C1A267E}" type="presParOf" srcId="{1B74F99F-40C8-4A78-A56D-7B8AE08214AD}" destId="{43A74D1B-85D2-47F1-B193-77332B6BDC00}" srcOrd="0" destOrd="0" presId="urn:microsoft.com/office/officeart/2005/8/layout/orgChart1"/>
    <dgm:cxn modelId="{48A34F61-2E03-4796-874A-526DD9E4A6F5}" type="presParOf" srcId="{43A74D1B-85D2-47F1-B193-77332B6BDC00}" destId="{9A67940F-9200-4966-AA8B-5213F66C8C84}" srcOrd="0" destOrd="0" presId="urn:microsoft.com/office/officeart/2005/8/layout/orgChart1"/>
    <dgm:cxn modelId="{8249E9D9-533B-4D66-9EC7-2DA70CADB348}" type="presParOf" srcId="{43A74D1B-85D2-47F1-B193-77332B6BDC00}" destId="{6A5006D5-5CC2-47ED-B2EA-F077F0D53CC3}" srcOrd="1" destOrd="0" presId="urn:microsoft.com/office/officeart/2005/8/layout/orgChart1"/>
    <dgm:cxn modelId="{121D1F8F-D094-47C4-9317-E6EA791DAA6C}" type="presParOf" srcId="{1B74F99F-40C8-4A78-A56D-7B8AE08214AD}" destId="{1640B537-D1ED-4CC9-A260-631C6C1845D2}" srcOrd="1" destOrd="0" presId="urn:microsoft.com/office/officeart/2005/8/layout/orgChart1"/>
    <dgm:cxn modelId="{0A9DD8C3-1E1F-41D3-B9AD-8246B7B7334B}" type="presParOf" srcId="{1B74F99F-40C8-4A78-A56D-7B8AE08214AD}" destId="{839F0ED7-4F50-4660-99B2-B9A23937CDAF}" srcOrd="2" destOrd="0" presId="urn:microsoft.com/office/officeart/2005/8/layout/orgChart1"/>
    <dgm:cxn modelId="{60255B8A-D0A4-4292-9DD5-9D65ABBA1977}" type="presParOf" srcId="{E96A43D7-3AA3-429A-AA26-76A6C7A95EA7}" destId="{9B406F7C-E864-4509-9369-E52F1E38A239}" srcOrd="2" destOrd="0" presId="urn:microsoft.com/office/officeart/2005/8/layout/orgChart1"/>
    <dgm:cxn modelId="{A845B8FD-82E3-4842-B884-199495D551EE}" type="presParOf" srcId="{E96A43D7-3AA3-429A-AA26-76A6C7A95EA7}" destId="{E865E9A6-476C-4E56-9698-232314CDBA5E}" srcOrd="3" destOrd="0" presId="urn:microsoft.com/office/officeart/2005/8/layout/orgChart1"/>
    <dgm:cxn modelId="{DFC75BFE-4883-4362-987E-854B9DAED1AD}" type="presParOf" srcId="{E865E9A6-476C-4E56-9698-232314CDBA5E}" destId="{8853FEDC-C90D-4024-9AC6-BE1F42876F71}" srcOrd="0" destOrd="0" presId="urn:microsoft.com/office/officeart/2005/8/layout/orgChart1"/>
    <dgm:cxn modelId="{C4A83436-3849-4029-8871-3BFAE6EC8A02}" type="presParOf" srcId="{8853FEDC-C90D-4024-9AC6-BE1F42876F71}" destId="{269A834E-F66F-4C77-B276-966C8F36E001}" srcOrd="0" destOrd="0" presId="urn:microsoft.com/office/officeart/2005/8/layout/orgChart1"/>
    <dgm:cxn modelId="{E865F717-B81A-4056-945A-A5797769F405}" type="presParOf" srcId="{8853FEDC-C90D-4024-9AC6-BE1F42876F71}" destId="{84AF352F-FC61-4168-BE82-493D759F322C}" srcOrd="1" destOrd="0" presId="urn:microsoft.com/office/officeart/2005/8/layout/orgChart1"/>
    <dgm:cxn modelId="{2B5091A9-8D46-4B0F-89EB-D406743FA034}" type="presParOf" srcId="{E865E9A6-476C-4E56-9698-232314CDBA5E}" destId="{2BD1E49C-C4BB-4FAA-95B9-28C94C720400}" srcOrd="1" destOrd="0" presId="urn:microsoft.com/office/officeart/2005/8/layout/orgChart1"/>
    <dgm:cxn modelId="{D0AEF772-9918-4812-9A4A-E2738F8DF07B}" type="presParOf" srcId="{E865E9A6-476C-4E56-9698-232314CDBA5E}" destId="{23DD16E5-8E43-49E7-965C-9E876150D167}" srcOrd="2" destOrd="0" presId="urn:microsoft.com/office/officeart/2005/8/layout/orgChart1"/>
    <dgm:cxn modelId="{F6FE91CF-5D6B-4D2F-9E9C-3433DED4086D}" type="presParOf" srcId="{917BDDFF-0906-45D4-BCC0-600D06D8897A}" destId="{8C99CECD-78F7-40F9-A06B-0625FCBA74D0}" srcOrd="2" destOrd="0" presId="urn:microsoft.com/office/officeart/2005/8/layout/orgChart1"/>
    <dgm:cxn modelId="{3595462E-F6B6-4575-946C-BDFAEF1BDC52}" type="presParOf" srcId="{93F2A15B-4483-4E3B-9AE9-69C3F4FC9AA6}" destId="{56D708EA-3234-425F-8042-C28EA319A5B5}" srcOrd="4" destOrd="0" presId="urn:microsoft.com/office/officeart/2005/8/layout/orgChart1"/>
    <dgm:cxn modelId="{A06E9733-3212-405F-AD65-605A88634F00}" type="presParOf" srcId="{93F2A15B-4483-4E3B-9AE9-69C3F4FC9AA6}" destId="{D395ED3B-59F4-4871-BD8F-F335840D3F90}" srcOrd="5" destOrd="0" presId="urn:microsoft.com/office/officeart/2005/8/layout/orgChart1"/>
    <dgm:cxn modelId="{7F346E63-0A19-41E2-9214-A7D88CE3D403}" type="presParOf" srcId="{D395ED3B-59F4-4871-BD8F-F335840D3F90}" destId="{D2C00624-3004-4B1D-868A-F31BBF2ED5DC}" srcOrd="0" destOrd="0" presId="urn:microsoft.com/office/officeart/2005/8/layout/orgChart1"/>
    <dgm:cxn modelId="{EDB50B86-8DFC-470D-8813-BDF0C292FC08}" type="presParOf" srcId="{D2C00624-3004-4B1D-868A-F31BBF2ED5DC}" destId="{C93942A3-EB07-4980-9EDD-50A113823910}" srcOrd="0" destOrd="0" presId="urn:microsoft.com/office/officeart/2005/8/layout/orgChart1"/>
    <dgm:cxn modelId="{0915E778-5057-4028-96FD-5187D4C948BF}" type="presParOf" srcId="{D2C00624-3004-4B1D-868A-F31BBF2ED5DC}" destId="{9AC0DBCC-91C3-4E58-990B-4D0657B422D9}" srcOrd="1" destOrd="0" presId="urn:microsoft.com/office/officeart/2005/8/layout/orgChart1"/>
    <dgm:cxn modelId="{2EF43DBF-6821-4711-9923-032B1D011DDD}" type="presParOf" srcId="{D395ED3B-59F4-4871-BD8F-F335840D3F90}" destId="{3A05E728-95AA-4B73-8284-F27532B590A9}" srcOrd="1" destOrd="0" presId="urn:microsoft.com/office/officeart/2005/8/layout/orgChart1"/>
    <dgm:cxn modelId="{4F971E27-D82C-441C-BD23-955FBF795BEE}" type="presParOf" srcId="{D395ED3B-59F4-4871-BD8F-F335840D3F90}" destId="{2DCC62EE-5341-4475-99B9-CF5A3E6B38A9}" srcOrd="2" destOrd="0" presId="urn:microsoft.com/office/officeart/2005/8/layout/orgChart1"/>
    <dgm:cxn modelId="{6D08B427-FEA9-4D2B-917C-718A4E6B0C2D}" type="presParOf" srcId="{6C9B906F-CB1F-42C8-9F62-54D2B64B7AAC}" destId="{F6331A68-9EBB-47CD-A665-F68717DA205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2D9873-720E-46E2-B587-EF3AEDA5606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PE"/>
        </a:p>
      </dgm:t>
    </dgm:pt>
    <dgm:pt modelId="{6DBE443A-FAD6-4785-9C48-C5F64F634A98}">
      <dgm:prSet phldrT="[Text]"/>
      <dgm:spPr/>
      <dgm:t>
        <a:bodyPr/>
        <a:lstStyle/>
        <a:p>
          <a:r>
            <a:rPr lang="es-MX"/>
            <a:t>Data mining</a:t>
          </a:r>
          <a:endParaRPr lang="es-PE"/>
        </a:p>
      </dgm:t>
    </dgm:pt>
    <dgm:pt modelId="{12061875-1137-4A5F-A928-92C65176A0E1}" type="parTrans" cxnId="{F21308D7-AD7F-4981-A5E4-7DBE32CF79CF}">
      <dgm:prSet/>
      <dgm:spPr/>
      <dgm:t>
        <a:bodyPr/>
        <a:lstStyle/>
        <a:p>
          <a:endParaRPr lang="es-PE" sz="1800"/>
        </a:p>
      </dgm:t>
    </dgm:pt>
    <dgm:pt modelId="{7CF86012-C85D-40F0-BE99-D8D985E1815C}" type="sibTrans" cxnId="{F21308D7-AD7F-4981-A5E4-7DBE32CF79CF}">
      <dgm:prSet/>
      <dgm:spPr/>
      <dgm:t>
        <a:bodyPr/>
        <a:lstStyle/>
        <a:p>
          <a:endParaRPr lang="es-PE"/>
        </a:p>
      </dgm:t>
    </dgm:pt>
    <dgm:pt modelId="{0C513C2D-6286-4B1A-AAB1-C7EDB2B835AD}">
      <dgm:prSet phldrT="[Text]"/>
      <dgm:spPr/>
      <dgm:t>
        <a:bodyPr/>
        <a:lstStyle/>
        <a:p>
          <a:r>
            <a:rPr lang="es-MX"/>
            <a:t>Técnicas supervisadas</a:t>
          </a:r>
          <a:endParaRPr lang="es-PE"/>
        </a:p>
      </dgm:t>
    </dgm:pt>
    <dgm:pt modelId="{6F78FF4D-6941-4293-B8FC-469AFF9EFE7A}" type="parTrans" cxnId="{3709B816-5CD9-4002-A138-52EE59A19CDA}">
      <dgm:prSet/>
      <dgm:spPr/>
      <dgm:t>
        <a:bodyPr/>
        <a:lstStyle/>
        <a:p>
          <a:endParaRPr lang="es-PE" sz="1800"/>
        </a:p>
      </dgm:t>
    </dgm:pt>
    <dgm:pt modelId="{53BEC93D-0214-42B1-A658-B734433C8EB1}" type="sibTrans" cxnId="{3709B816-5CD9-4002-A138-52EE59A19CDA}">
      <dgm:prSet/>
      <dgm:spPr/>
      <dgm:t>
        <a:bodyPr/>
        <a:lstStyle/>
        <a:p>
          <a:endParaRPr lang="es-PE"/>
        </a:p>
      </dgm:t>
    </dgm:pt>
    <dgm:pt modelId="{42AF8386-6C9A-4B34-9FE4-451929F203DE}">
      <dgm:prSet phldrT="[Text]"/>
      <dgm:spPr/>
      <dgm:t>
        <a:bodyPr/>
        <a:lstStyle/>
        <a:p>
          <a:r>
            <a:rPr lang="es-MX"/>
            <a:t>Técnicas no supervisadas</a:t>
          </a:r>
          <a:endParaRPr lang="es-PE"/>
        </a:p>
      </dgm:t>
    </dgm:pt>
    <dgm:pt modelId="{A24ECFE9-9EF2-4465-A404-49659C9D0527}" type="parTrans" cxnId="{4E0CF69A-A8BF-40D8-BC69-D749B485ACF1}">
      <dgm:prSet/>
      <dgm:spPr/>
      <dgm:t>
        <a:bodyPr/>
        <a:lstStyle/>
        <a:p>
          <a:endParaRPr lang="es-PE" sz="1800"/>
        </a:p>
      </dgm:t>
    </dgm:pt>
    <dgm:pt modelId="{438E0A03-098B-4C1B-B8CB-5D17A0524E03}" type="sibTrans" cxnId="{4E0CF69A-A8BF-40D8-BC69-D749B485ACF1}">
      <dgm:prSet/>
      <dgm:spPr/>
      <dgm:t>
        <a:bodyPr/>
        <a:lstStyle/>
        <a:p>
          <a:endParaRPr lang="es-PE"/>
        </a:p>
      </dgm:t>
    </dgm:pt>
    <dgm:pt modelId="{80A2522A-D49D-4AEC-9676-174E223287FF}">
      <dgm:prSet phldrT="[Text]"/>
      <dgm:spPr/>
      <dgm:t>
        <a:bodyPr/>
        <a:lstStyle/>
        <a:p>
          <a:r>
            <a:rPr lang="es-MX"/>
            <a:t>Text mining</a:t>
          </a:r>
          <a:endParaRPr lang="es-PE"/>
        </a:p>
      </dgm:t>
    </dgm:pt>
    <dgm:pt modelId="{FFFFE17D-2329-44CB-BE73-AD9923064044}" type="parTrans" cxnId="{45BDB78C-C265-4307-B07E-C5AD6CD32797}">
      <dgm:prSet/>
      <dgm:spPr/>
      <dgm:t>
        <a:bodyPr/>
        <a:lstStyle/>
        <a:p>
          <a:endParaRPr lang="es-PE" sz="1800"/>
        </a:p>
      </dgm:t>
    </dgm:pt>
    <dgm:pt modelId="{54F788F2-20ED-4AE6-96C4-68785B8EEAD1}" type="sibTrans" cxnId="{45BDB78C-C265-4307-B07E-C5AD6CD32797}">
      <dgm:prSet/>
      <dgm:spPr/>
      <dgm:t>
        <a:bodyPr/>
        <a:lstStyle/>
        <a:p>
          <a:endParaRPr lang="es-PE"/>
        </a:p>
      </dgm:t>
    </dgm:pt>
    <dgm:pt modelId="{8E7D71BB-E18E-48B9-98DF-58F2010FEEDC}">
      <dgm:prSet/>
      <dgm:spPr>
        <a:ln w="88900">
          <a:noFill/>
        </a:ln>
      </dgm:spPr>
      <dgm:t>
        <a:bodyPr/>
        <a:lstStyle/>
        <a:p>
          <a:r>
            <a:rPr lang="es-MX"/>
            <a:t>Regression</a:t>
          </a:r>
          <a:endParaRPr lang="es-PE"/>
        </a:p>
      </dgm:t>
    </dgm:pt>
    <dgm:pt modelId="{29289828-FF72-4CE3-BFC4-E5B6FE6AA0AC}" type="parTrans" cxnId="{FC2E84AF-A3F2-4C34-B5F8-325E7A9F822E}">
      <dgm:prSet/>
      <dgm:spPr/>
      <dgm:t>
        <a:bodyPr/>
        <a:lstStyle/>
        <a:p>
          <a:endParaRPr lang="es-PE" sz="1800"/>
        </a:p>
      </dgm:t>
    </dgm:pt>
    <dgm:pt modelId="{084E040B-7E7C-41A5-B698-155F0708D299}" type="sibTrans" cxnId="{FC2E84AF-A3F2-4C34-B5F8-325E7A9F822E}">
      <dgm:prSet/>
      <dgm:spPr/>
      <dgm:t>
        <a:bodyPr/>
        <a:lstStyle/>
        <a:p>
          <a:endParaRPr lang="es-PE"/>
        </a:p>
      </dgm:t>
    </dgm:pt>
    <dgm:pt modelId="{35ACB76E-AEAF-4346-B7AC-B714735AE168}">
      <dgm:prSet/>
      <dgm:spPr>
        <a:ln w="88900">
          <a:noFill/>
        </a:ln>
      </dgm:spPr>
      <dgm:t>
        <a:bodyPr/>
        <a:lstStyle/>
        <a:p>
          <a:r>
            <a:rPr lang="es-MX"/>
            <a:t>Classification</a:t>
          </a:r>
          <a:endParaRPr lang="es-PE"/>
        </a:p>
      </dgm:t>
    </dgm:pt>
    <dgm:pt modelId="{1C60B861-F678-461E-A41F-0D3D6470A7D0}" type="parTrans" cxnId="{2C1C58B7-892E-457A-A485-1417661B88C1}">
      <dgm:prSet/>
      <dgm:spPr/>
      <dgm:t>
        <a:bodyPr/>
        <a:lstStyle/>
        <a:p>
          <a:endParaRPr lang="es-PE" sz="1800"/>
        </a:p>
      </dgm:t>
    </dgm:pt>
    <dgm:pt modelId="{50CC937D-ED3B-4B38-B06E-2DB73FBE0B04}" type="sibTrans" cxnId="{2C1C58B7-892E-457A-A485-1417661B88C1}">
      <dgm:prSet/>
      <dgm:spPr/>
      <dgm:t>
        <a:bodyPr/>
        <a:lstStyle/>
        <a:p>
          <a:endParaRPr lang="es-PE"/>
        </a:p>
      </dgm:t>
    </dgm:pt>
    <dgm:pt modelId="{858C6315-AE6F-4530-8074-D7D4823E669E}">
      <dgm:prSet/>
      <dgm:spPr>
        <a:ln w="88900">
          <a:noFill/>
        </a:ln>
      </dgm:spPr>
      <dgm:t>
        <a:bodyPr/>
        <a:lstStyle/>
        <a:p>
          <a:r>
            <a:rPr lang="es-MX" dirty="0"/>
            <a:t>Recommender </a:t>
          </a:r>
          <a:r>
            <a:rPr lang="es-MX" dirty="0" err="1"/>
            <a:t>Systems</a:t>
          </a:r>
          <a:endParaRPr lang="es-PE" dirty="0"/>
        </a:p>
      </dgm:t>
    </dgm:pt>
    <dgm:pt modelId="{078546C3-ACCD-4949-881A-3EE6F483B1B6}" type="parTrans" cxnId="{CCAA0FE3-033D-456F-B786-116C6F172CEA}">
      <dgm:prSet/>
      <dgm:spPr/>
      <dgm:t>
        <a:bodyPr/>
        <a:lstStyle/>
        <a:p>
          <a:endParaRPr lang="es-PE" sz="1800"/>
        </a:p>
      </dgm:t>
    </dgm:pt>
    <dgm:pt modelId="{3CBBE9FF-CDFD-46F9-AFFC-9018AC3AE033}" type="sibTrans" cxnId="{CCAA0FE3-033D-456F-B786-116C6F172CEA}">
      <dgm:prSet/>
      <dgm:spPr/>
      <dgm:t>
        <a:bodyPr/>
        <a:lstStyle/>
        <a:p>
          <a:endParaRPr lang="es-PE"/>
        </a:p>
      </dgm:t>
    </dgm:pt>
    <dgm:pt modelId="{C1582682-8B0F-4E6F-9377-2F047B50619E}">
      <dgm:prSet/>
      <dgm:spPr>
        <a:ln w="88900">
          <a:noFill/>
        </a:ln>
      </dgm:spPr>
      <dgm:t>
        <a:bodyPr/>
        <a:lstStyle/>
        <a:p>
          <a:r>
            <a:rPr lang="es-MX"/>
            <a:t>Clustering</a:t>
          </a:r>
          <a:endParaRPr lang="es-PE"/>
        </a:p>
      </dgm:t>
    </dgm:pt>
    <dgm:pt modelId="{77ABEAF9-ABE2-4831-A142-9135C7DF147C}" type="parTrans" cxnId="{21FC937F-DF29-4F27-AD7C-216875646E75}">
      <dgm:prSet/>
      <dgm:spPr/>
      <dgm:t>
        <a:bodyPr/>
        <a:lstStyle/>
        <a:p>
          <a:endParaRPr lang="es-PE" sz="1800"/>
        </a:p>
      </dgm:t>
    </dgm:pt>
    <dgm:pt modelId="{FB7CD535-708C-4223-9C97-44C5C4DF0B30}" type="sibTrans" cxnId="{21FC937F-DF29-4F27-AD7C-216875646E75}">
      <dgm:prSet/>
      <dgm:spPr/>
      <dgm:t>
        <a:bodyPr/>
        <a:lstStyle/>
        <a:p>
          <a:endParaRPr lang="es-PE"/>
        </a:p>
      </dgm:t>
    </dgm:pt>
    <dgm:pt modelId="{93525024-C502-4E42-8B93-177515624311}">
      <dgm:prSet/>
      <dgm:spPr>
        <a:ln w="88900">
          <a:solidFill>
            <a:srgbClr val="FF0000"/>
          </a:solidFill>
        </a:ln>
      </dgm:spPr>
      <dgm:t>
        <a:bodyPr/>
        <a:lstStyle/>
        <a:p>
          <a:r>
            <a:rPr lang="es-MX" dirty="0"/>
            <a:t>Dimensionality </a:t>
          </a:r>
          <a:r>
            <a:rPr lang="es-MX" dirty="0" err="1"/>
            <a:t>reduction</a:t>
          </a:r>
          <a:endParaRPr lang="es-PE" dirty="0"/>
        </a:p>
      </dgm:t>
    </dgm:pt>
    <dgm:pt modelId="{93D8AACD-F9D4-460A-A820-6079013D0FB8}" type="parTrans" cxnId="{1CA85450-7DBF-420A-ACB0-AB34E2839FDC}">
      <dgm:prSet/>
      <dgm:spPr/>
      <dgm:t>
        <a:bodyPr/>
        <a:lstStyle/>
        <a:p>
          <a:endParaRPr lang="es-PE" sz="1800"/>
        </a:p>
      </dgm:t>
    </dgm:pt>
    <dgm:pt modelId="{4BD1DCC7-5F60-4A66-9476-7BCBFB21EBCD}" type="sibTrans" cxnId="{1CA85450-7DBF-420A-ACB0-AB34E2839FDC}">
      <dgm:prSet/>
      <dgm:spPr/>
      <dgm:t>
        <a:bodyPr/>
        <a:lstStyle/>
        <a:p>
          <a:endParaRPr lang="es-PE"/>
        </a:p>
      </dgm:t>
    </dgm:pt>
    <dgm:pt modelId="{9A4B0588-A4BE-421D-AD8A-5B15823FD7F2}" type="pres">
      <dgm:prSet presAssocID="{AB2D9873-720E-46E2-B587-EF3AEDA5606C}" presName="hierChild1" presStyleCnt="0">
        <dgm:presLayoutVars>
          <dgm:orgChart val="1"/>
          <dgm:chPref val="1"/>
          <dgm:dir/>
          <dgm:animOne val="branch"/>
          <dgm:animLvl val="lvl"/>
          <dgm:resizeHandles/>
        </dgm:presLayoutVars>
      </dgm:prSet>
      <dgm:spPr/>
    </dgm:pt>
    <dgm:pt modelId="{6C9B906F-CB1F-42C8-9F62-54D2B64B7AAC}" type="pres">
      <dgm:prSet presAssocID="{6DBE443A-FAD6-4785-9C48-C5F64F634A98}" presName="hierRoot1" presStyleCnt="0">
        <dgm:presLayoutVars>
          <dgm:hierBranch val="init"/>
        </dgm:presLayoutVars>
      </dgm:prSet>
      <dgm:spPr/>
    </dgm:pt>
    <dgm:pt modelId="{03794E63-7F01-454B-9EBB-E721174AB13D}" type="pres">
      <dgm:prSet presAssocID="{6DBE443A-FAD6-4785-9C48-C5F64F634A98}" presName="rootComposite1" presStyleCnt="0"/>
      <dgm:spPr/>
    </dgm:pt>
    <dgm:pt modelId="{E1170AA5-C8AD-4474-976B-ABAB1E4DC975}" type="pres">
      <dgm:prSet presAssocID="{6DBE443A-FAD6-4785-9C48-C5F64F634A98}" presName="rootText1" presStyleLbl="node0" presStyleIdx="0" presStyleCnt="1">
        <dgm:presLayoutVars>
          <dgm:chPref val="3"/>
        </dgm:presLayoutVars>
      </dgm:prSet>
      <dgm:spPr/>
    </dgm:pt>
    <dgm:pt modelId="{5617D375-9A58-44B6-91FB-00C4442E11FF}" type="pres">
      <dgm:prSet presAssocID="{6DBE443A-FAD6-4785-9C48-C5F64F634A98}" presName="rootConnector1" presStyleLbl="node1" presStyleIdx="0" presStyleCnt="0"/>
      <dgm:spPr/>
    </dgm:pt>
    <dgm:pt modelId="{93F2A15B-4483-4E3B-9AE9-69C3F4FC9AA6}" type="pres">
      <dgm:prSet presAssocID="{6DBE443A-FAD6-4785-9C48-C5F64F634A98}" presName="hierChild2" presStyleCnt="0"/>
      <dgm:spPr/>
    </dgm:pt>
    <dgm:pt modelId="{0E211169-CAE1-49B8-AF5D-E6FEC07D19BA}" type="pres">
      <dgm:prSet presAssocID="{6F78FF4D-6941-4293-B8FC-469AFF9EFE7A}" presName="Name37" presStyleLbl="parChTrans1D2" presStyleIdx="0" presStyleCnt="3"/>
      <dgm:spPr/>
    </dgm:pt>
    <dgm:pt modelId="{A03D4267-69B0-4B76-A116-C03EC954F534}" type="pres">
      <dgm:prSet presAssocID="{0C513C2D-6286-4B1A-AAB1-C7EDB2B835AD}" presName="hierRoot2" presStyleCnt="0">
        <dgm:presLayoutVars>
          <dgm:hierBranch val="init"/>
        </dgm:presLayoutVars>
      </dgm:prSet>
      <dgm:spPr/>
    </dgm:pt>
    <dgm:pt modelId="{BF79777F-28C6-497A-BF65-4C1D55D4683F}" type="pres">
      <dgm:prSet presAssocID="{0C513C2D-6286-4B1A-AAB1-C7EDB2B835AD}" presName="rootComposite" presStyleCnt="0"/>
      <dgm:spPr/>
    </dgm:pt>
    <dgm:pt modelId="{F6DD3F56-924B-4FBC-BAB0-7DFD8EE933BE}" type="pres">
      <dgm:prSet presAssocID="{0C513C2D-6286-4B1A-AAB1-C7EDB2B835AD}" presName="rootText" presStyleLbl="node2" presStyleIdx="0" presStyleCnt="3">
        <dgm:presLayoutVars>
          <dgm:chPref val="3"/>
        </dgm:presLayoutVars>
      </dgm:prSet>
      <dgm:spPr/>
    </dgm:pt>
    <dgm:pt modelId="{2678E8F3-CB41-4C34-8433-452F33317FE0}" type="pres">
      <dgm:prSet presAssocID="{0C513C2D-6286-4B1A-AAB1-C7EDB2B835AD}" presName="rootConnector" presStyleLbl="node2" presStyleIdx="0" presStyleCnt="3"/>
      <dgm:spPr/>
    </dgm:pt>
    <dgm:pt modelId="{D905091D-13FF-4F70-8C7E-429FCAA98C87}" type="pres">
      <dgm:prSet presAssocID="{0C513C2D-6286-4B1A-AAB1-C7EDB2B835AD}" presName="hierChild4" presStyleCnt="0"/>
      <dgm:spPr/>
    </dgm:pt>
    <dgm:pt modelId="{9DC03E3D-9631-4590-9002-AAFB10E90B67}" type="pres">
      <dgm:prSet presAssocID="{29289828-FF72-4CE3-BFC4-E5B6FE6AA0AC}" presName="Name37" presStyleLbl="parChTrans1D3" presStyleIdx="0" presStyleCnt="5"/>
      <dgm:spPr/>
    </dgm:pt>
    <dgm:pt modelId="{BD788B3C-3EEA-4184-87AB-9CD7A1E7BCAF}" type="pres">
      <dgm:prSet presAssocID="{8E7D71BB-E18E-48B9-98DF-58F2010FEEDC}" presName="hierRoot2" presStyleCnt="0">
        <dgm:presLayoutVars>
          <dgm:hierBranch val="init"/>
        </dgm:presLayoutVars>
      </dgm:prSet>
      <dgm:spPr/>
    </dgm:pt>
    <dgm:pt modelId="{AE9CA230-A1CF-443A-9E15-786366C4D3AA}" type="pres">
      <dgm:prSet presAssocID="{8E7D71BB-E18E-48B9-98DF-58F2010FEEDC}" presName="rootComposite" presStyleCnt="0"/>
      <dgm:spPr/>
    </dgm:pt>
    <dgm:pt modelId="{C27C370F-862F-41AC-987A-422D89C5F45B}" type="pres">
      <dgm:prSet presAssocID="{8E7D71BB-E18E-48B9-98DF-58F2010FEEDC}" presName="rootText" presStyleLbl="node3" presStyleIdx="0" presStyleCnt="5">
        <dgm:presLayoutVars>
          <dgm:chPref val="3"/>
        </dgm:presLayoutVars>
      </dgm:prSet>
      <dgm:spPr/>
    </dgm:pt>
    <dgm:pt modelId="{47D6A3F3-D5FC-4F96-8484-6E3C83EA5978}" type="pres">
      <dgm:prSet presAssocID="{8E7D71BB-E18E-48B9-98DF-58F2010FEEDC}" presName="rootConnector" presStyleLbl="node3" presStyleIdx="0" presStyleCnt="5"/>
      <dgm:spPr/>
    </dgm:pt>
    <dgm:pt modelId="{600BAE68-0045-4665-BCED-E0FE06BB57BB}" type="pres">
      <dgm:prSet presAssocID="{8E7D71BB-E18E-48B9-98DF-58F2010FEEDC}" presName="hierChild4" presStyleCnt="0"/>
      <dgm:spPr/>
    </dgm:pt>
    <dgm:pt modelId="{47E3A7C0-6935-4DF6-9453-6FEB5866C1A6}" type="pres">
      <dgm:prSet presAssocID="{8E7D71BB-E18E-48B9-98DF-58F2010FEEDC}" presName="hierChild5" presStyleCnt="0"/>
      <dgm:spPr/>
    </dgm:pt>
    <dgm:pt modelId="{3F9BF7EA-AEFF-4B45-B139-77A649CA692A}" type="pres">
      <dgm:prSet presAssocID="{1C60B861-F678-461E-A41F-0D3D6470A7D0}" presName="Name37" presStyleLbl="parChTrans1D3" presStyleIdx="1" presStyleCnt="5"/>
      <dgm:spPr/>
    </dgm:pt>
    <dgm:pt modelId="{E46E453E-FFA4-4840-BFA2-77844E42D186}" type="pres">
      <dgm:prSet presAssocID="{35ACB76E-AEAF-4346-B7AC-B714735AE168}" presName="hierRoot2" presStyleCnt="0">
        <dgm:presLayoutVars>
          <dgm:hierBranch val="init"/>
        </dgm:presLayoutVars>
      </dgm:prSet>
      <dgm:spPr/>
    </dgm:pt>
    <dgm:pt modelId="{3B63BEDB-D6E4-45A9-8EE6-124A211F520F}" type="pres">
      <dgm:prSet presAssocID="{35ACB76E-AEAF-4346-B7AC-B714735AE168}" presName="rootComposite" presStyleCnt="0"/>
      <dgm:spPr/>
    </dgm:pt>
    <dgm:pt modelId="{92A43832-A7D3-4000-81DC-0DB90D691E2F}" type="pres">
      <dgm:prSet presAssocID="{35ACB76E-AEAF-4346-B7AC-B714735AE168}" presName="rootText" presStyleLbl="node3" presStyleIdx="1" presStyleCnt="5">
        <dgm:presLayoutVars>
          <dgm:chPref val="3"/>
        </dgm:presLayoutVars>
      </dgm:prSet>
      <dgm:spPr/>
    </dgm:pt>
    <dgm:pt modelId="{2D5533CF-94ED-41C2-A3F0-4591773EDC7A}" type="pres">
      <dgm:prSet presAssocID="{35ACB76E-AEAF-4346-B7AC-B714735AE168}" presName="rootConnector" presStyleLbl="node3" presStyleIdx="1" presStyleCnt="5"/>
      <dgm:spPr/>
    </dgm:pt>
    <dgm:pt modelId="{CADF67BD-6C40-4EEC-81B6-2C2CD9DF8CE3}" type="pres">
      <dgm:prSet presAssocID="{35ACB76E-AEAF-4346-B7AC-B714735AE168}" presName="hierChild4" presStyleCnt="0"/>
      <dgm:spPr/>
    </dgm:pt>
    <dgm:pt modelId="{7A627623-4589-4C2D-85C4-56D503C0ACAC}" type="pres">
      <dgm:prSet presAssocID="{35ACB76E-AEAF-4346-B7AC-B714735AE168}" presName="hierChild5" presStyleCnt="0"/>
      <dgm:spPr/>
    </dgm:pt>
    <dgm:pt modelId="{FF4C604A-58BB-4E0D-9DD8-439E9E3B3C88}" type="pres">
      <dgm:prSet presAssocID="{078546C3-ACCD-4949-881A-3EE6F483B1B6}" presName="Name37" presStyleLbl="parChTrans1D3" presStyleIdx="2" presStyleCnt="5"/>
      <dgm:spPr/>
    </dgm:pt>
    <dgm:pt modelId="{F3757B5E-9477-47D5-AAF7-1BC3110E8DA7}" type="pres">
      <dgm:prSet presAssocID="{858C6315-AE6F-4530-8074-D7D4823E669E}" presName="hierRoot2" presStyleCnt="0">
        <dgm:presLayoutVars>
          <dgm:hierBranch val="init"/>
        </dgm:presLayoutVars>
      </dgm:prSet>
      <dgm:spPr/>
    </dgm:pt>
    <dgm:pt modelId="{21D1CF5F-834C-4508-9875-67DAC5268CC7}" type="pres">
      <dgm:prSet presAssocID="{858C6315-AE6F-4530-8074-D7D4823E669E}" presName="rootComposite" presStyleCnt="0"/>
      <dgm:spPr/>
    </dgm:pt>
    <dgm:pt modelId="{7F578F9E-291D-48C5-8606-E88E8117B41D}" type="pres">
      <dgm:prSet presAssocID="{858C6315-AE6F-4530-8074-D7D4823E669E}" presName="rootText" presStyleLbl="node3" presStyleIdx="2" presStyleCnt="5">
        <dgm:presLayoutVars>
          <dgm:chPref val="3"/>
        </dgm:presLayoutVars>
      </dgm:prSet>
      <dgm:spPr/>
    </dgm:pt>
    <dgm:pt modelId="{035402E9-F1DE-4BA6-B7BB-BE5C2451C09E}" type="pres">
      <dgm:prSet presAssocID="{858C6315-AE6F-4530-8074-D7D4823E669E}" presName="rootConnector" presStyleLbl="node3" presStyleIdx="2" presStyleCnt="5"/>
      <dgm:spPr/>
    </dgm:pt>
    <dgm:pt modelId="{BF919E94-AF83-499D-A10C-D5F1A15642A5}" type="pres">
      <dgm:prSet presAssocID="{858C6315-AE6F-4530-8074-D7D4823E669E}" presName="hierChild4" presStyleCnt="0"/>
      <dgm:spPr/>
    </dgm:pt>
    <dgm:pt modelId="{058A7A5B-1EB7-4D45-A0A7-96883A2427A0}" type="pres">
      <dgm:prSet presAssocID="{858C6315-AE6F-4530-8074-D7D4823E669E}" presName="hierChild5" presStyleCnt="0"/>
      <dgm:spPr/>
    </dgm:pt>
    <dgm:pt modelId="{AE28EADD-F7A8-4365-AB01-AEA635C07563}" type="pres">
      <dgm:prSet presAssocID="{0C513C2D-6286-4B1A-AAB1-C7EDB2B835AD}" presName="hierChild5" presStyleCnt="0"/>
      <dgm:spPr/>
    </dgm:pt>
    <dgm:pt modelId="{68B1F031-1F0D-4D2C-B586-A8D77A946F3D}" type="pres">
      <dgm:prSet presAssocID="{A24ECFE9-9EF2-4465-A404-49659C9D0527}" presName="Name37" presStyleLbl="parChTrans1D2" presStyleIdx="1" presStyleCnt="3"/>
      <dgm:spPr/>
    </dgm:pt>
    <dgm:pt modelId="{917BDDFF-0906-45D4-BCC0-600D06D8897A}" type="pres">
      <dgm:prSet presAssocID="{42AF8386-6C9A-4B34-9FE4-451929F203DE}" presName="hierRoot2" presStyleCnt="0">
        <dgm:presLayoutVars>
          <dgm:hierBranch val="init"/>
        </dgm:presLayoutVars>
      </dgm:prSet>
      <dgm:spPr/>
    </dgm:pt>
    <dgm:pt modelId="{1620401F-B049-4521-A788-6E6BCFBD19CD}" type="pres">
      <dgm:prSet presAssocID="{42AF8386-6C9A-4B34-9FE4-451929F203DE}" presName="rootComposite" presStyleCnt="0"/>
      <dgm:spPr/>
    </dgm:pt>
    <dgm:pt modelId="{0EDD7EF1-A57C-4D25-8935-8AE51885F818}" type="pres">
      <dgm:prSet presAssocID="{42AF8386-6C9A-4B34-9FE4-451929F203DE}" presName="rootText" presStyleLbl="node2" presStyleIdx="1" presStyleCnt="3">
        <dgm:presLayoutVars>
          <dgm:chPref val="3"/>
        </dgm:presLayoutVars>
      </dgm:prSet>
      <dgm:spPr/>
    </dgm:pt>
    <dgm:pt modelId="{BEC7DC35-CD3C-4C13-832F-FCE3E127DF28}" type="pres">
      <dgm:prSet presAssocID="{42AF8386-6C9A-4B34-9FE4-451929F203DE}" presName="rootConnector" presStyleLbl="node2" presStyleIdx="1" presStyleCnt="3"/>
      <dgm:spPr/>
    </dgm:pt>
    <dgm:pt modelId="{E96A43D7-3AA3-429A-AA26-76A6C7A95EA7}" type="pres">
      <dgm:prSet presAssocID="{42AF8386-6C9A-4B34-9FE4-451929F203DE}" presName="hierChild4" presStyleCnt="0"/>
      <dgm:spPr/>
    </dgm:pt>
    <dgm:pt modelId="{536473FA-1D29-448C-9C46-CC66D27B6AC1}" type="pres">
      <dgm:prSet presAssocID="{77ABEAF9-ABE2-4831-A142-9135C7DF147C}" presName="Name37" presStyleLbl="parChTrans1D3" presStyleIdx="3" presStyleCnt="5"/>
      <dgm:spPr/>
    </dgm:pt>
    <dgm:pt modelId="{1B74F99F-40C8-4A78-A56D-7B8AE08214AD}" type="pres">
      <dgm:prSet presAssocID="{C1582682-8B0F-4E6F-9377-2F047B50619E}" presName="hierRoot2" presStyleCnt="0">
        <dgm:presLayoutVars>
          <dgm:hierBranch val="init"/>
        </dgm:presLayoutVars>
      </dgm:prSet>
      <dgm:spPr/>
    </dgm:pt>
    <dgm:pt modelId="{43A74D1B-85D2-47F1-B193-77332B6BDC00}" type="pres">
      <dgm:prSet presAssocID="{C1582682-8B0F-4E6F-9377-2F047B50619E}" presName="rootComposite" presStyleCnt="0"/>
      <dgm:spPr/>
    </dgm:pt>
    <dgm:pt modelId="{9A67940F-9200-4966-AA8B-5213F66C8C84}" type="pres">
      <dgm:prSet presAssocID="{C1582682-8B0F-4E6F-9377-2F047B50619E}" presName="rootText" presStyleLbl="node3" presStyleIdx="3" presStyleCnt="5">
        <dgm:presLayoutVars>
          <dgm:chPref val="3"/>
        </dgm:presLayoutVars>
      </dgm:prSet>
      <dgm:spPr/>
    </dgm:pt>
    <dgm:pt modelId="{6A5006D5-5CC2-47ED-B2EA-F077F0D53CC3}" type="pres">
      <dgm:prSet presAssocID="{C1582682-8B0F-4E6F-9377-2F047B50619E}" presName="rootConnector" presStyleLbl="node3" presStyleIdx="3" presStyleCnt="5"/>
      <dgm:spPr/>
    </dgm:pt>
    <dgm:pt modelId="{1640B537-D1ED-4CC9-A260-631C6C1845D2}" type="pres">
      <dgm:prSet presAssocID="{C1582682-8B0F-4E6F-9377-2F047B50619E}" presName="hierChild4" presStyleCnt="0"/>
      <dgm:spPr/>
    </dgm:pt>
    <dgm:pt modelId="{839F0ED7-4F50-4660-99B2-B9A23937CDAF}" type="pres">
      <dgm:prSet presAssocID="{C1582682-8B0F-4E6F-9377-2F047B50619E}" presName="hierChild5" presStyleCnt="0"/>
      <dgm:spPr/>
    </dgm:pt>
    <dgm:pt modelId="{9B406F7C-E864-4509-9369-E52F1E38A239}" type="pres">
      <dgm:prSet presAssocID="{93D8AACD-F9D4-460A-A820-6079013D0FB8}" presName="Name37" presStyleLbl="parChTrans1D3" presStyleIdx="4" presStyleCnt="5"/>
      <dgm:spPr/>
    </dgm:pt>
    <dgm:pt modelId="{E865E9A6-476C-4E56-9698-232314CDBA5E}" type="pres">
      <dgm:prSet presAssocID="{93525024-C502-4E42-8B93-177515624311}" presName="hierRoot2" presStyleCnt="0">
        <dgm:presLayoutVars>
          <dgm:hierBranch val="init"/>
        </dgm:presLayoutVars>
      </dgm:prSet>
      <dgm:spPr/>
    </dgm:pt>
    <dgm:pt modelId="{8853FEDC-C90D-4024-9AC6-BE1F42876F71}" type="pres">
      <dgm:prSet presAssocID="{93525024-C502-4E42-8B93-177515624311}" presName="rootComposite" presStyleCnt="0"/>
      <dgm:spPr/>
    </dgm:pt>
    <dgm:pt modelId="{269A834E-F66F-4C77-B276-966C8F36E001}" type="pres">
      <dgm:prSet presAssocID="{93525024-C502-4E42-8B93-177515624311}" presName="rootText" presStyleLbl="node3" presStyleIdx="4" presStyleCnt="5">
        <dgm:presLayoutVars>
          <dgm:chPref val="3"/>
        </dgm:presLayoutVars>
      </dgm:prSet>
      <dgm:spPr/>
    </dgm:pt>
    <dgm:pt modelId="{84AF352F-FC61-4168-BE82-493D759F322C}" type="pres">
      <dgm:prSet presAssocID="{93525024-C502-4E42-8B93-177515624311}" presName="rootConnector" presStyleLbl="node3" presStyleIdx="4" presStyleCnt="5"/>
      <dgm:spPr/>
    </dgm:pt>
    <dgm:pt modelId="{2BD1E49C-C4BB-4FAA-95B9-28C94C720400}" type="pres">
      <dgm:prSet presAssocID="{93525024-C502-4E42-8B93-177515624311}" presName="hierChild4" presStyleCnt="0"/>
      <dgm:spPr/>
    </dgm:pt>
    <dgm:pt modelId="{23DD16E5-8E43-49E7-965C-9E876150D167}" type="pres">
      <dgm:prSet presAssocID="{93525024-C502-4E42-8B93-177515624311}" presName="hierChild5" presStyleCnt="0"/>
      <dgm:spPr/>
    </dgm:pt>
    <dgm:pt modelId="{8C99CECD-78F7-40F9-A06B-0625FCBA74D0}" type="pres">
      <dgm:prSet presAssocID="{42AF8386-6C9A-4B34-9FE4-451929F203DE}" presName="hierChild5" presStyleCnt="0"/>
      <dgm:spPr/>
    </dgm:pt>
    <dgm:pt modelId="{56D708EA-3234-425F-8042-C28EA319A5B5}" type="pres">
      <dgm:prSet presAssocID="{FFFFE17D-2329-44CB-BE73-AD9923064044}" presName="Name37" presStyleLbl="parChTrans1D2" presStyleIdx="2" presStyleCnt="3"/>
      <dgm:spPr/>
    </dgm:pt>
    <dgm:pt modelId="{D395ED3B-59F4-4871-BD8F-F335840D3F90}" type="pres">
      <dgm:prSet presAssocID="{80A2522A-D49D-4AEC-9676-174E223287FF}" presName="hierRoot2" presStyleCnt="0">
        <dgm:presLayoutVars>
          <dgm:hierBranch val="init"/>
        </dgm:presLayoutVars>
      </dgm:prSet>
      <dgm:spPr/>
    </dgm:pt>
    <dgm:pt modelId="{D2C00624-3004-4B1D-868A-F31BBF2ED5DC}" type="pres">
      <dgm:prSet presAssocID="{80A2522A-D49D-4AEC-9676-174E223287FF}" presName="rootComposite" presStyleCnt="0"/>
      <dgm:spPr/>
    </dgm:pt>
    <dgm:pt modelId="{C93942A3-EB07-4980-9EDD-50A113823910}" type="pres">
      <dgm:prSet presAssocID="{80A2522A-D49D-4AEC-9676-174E223287FF}" presName="rootText" presStyleLbl="node2" presStyleIdx="2" presStyleCnt="3">
        <dgm:presLayoutVars>
          <dgm:chPref val="3"/>
        </dgm:presLayoutVars>
      </dgm:prSet>
      <dgm:spPr/>
    </dgm:pt>
    <dgm:pt modelId="{9AC0DBCC-91C3-4E58-990B-4D0657B422D9}" type="pres">
      <dgm:prSet presAssocID="{80A2522A-D49D-4AEC-9676-174E223287FF}" presName="rootConnector" presStyleLbl="node2" presStyleIdx="2" presStyleCnt="3"/>
      <dgm:spPr/>
    </dgm:pt>
    <dgm:pt modelId="{3A05E728-95AA-4B73-8284-F27532B590A9}" type="pres">
      <dgm:prSet presAssocID="{80A2522A-D49D-4AEC-9676-174E223287FF}" presName="hierChild4" presStyleCnt="0"/>
      <dgm:spPr/>
    </dgm:pt>
    <dgm:pt modelId="{2DCC62EE-5341-4475-99B9-CF5A3E6B38A9}" type="pres">
      <dgm:prSet presAssocID="{80A2522A-D49D-4AEC-9676-174E223287FF}" presName="hierChild5" presStyleCnt="0"/>
      <dgm:spPr/>
    </dgm:pt>
    <dgm:pt modelId="{F6331A68-9EBB-47CD-A665-F68717DA205D}" type="pres">
      <dgm:prSet presAssocID="{6DBE443A-FAD6-4785-9C48-C5F64F634A98}" presName="hierChild3" presStyleCnt="0"/>
      <dgm:spPr/>
    </dgm:pt>
  </dgm:ptLst>
  <dgm:cxnLst>
    <dgm:cxn modelId="{1D904505-30DD-4EBD-82CC-E8AD582EF823}" type="presOf" srcId="{35ACB76E-AEAF-4346-B7AC-B714735AE168}" destId="{2D5533CF-94ED-41C2-A3F0-4591773EDC7A}" srcOrd="1" destOrd="0" presId="urn:microsoft.com/office/officeart/2005/8/layout/orgChart1"/>
    <dgm:cxn modelId="{D596AE11-86A8-403A-B0FC-4FA7DA47294F}" type="presOf" srcId="{6DBE443A-FAD6-4785-9C48-C5F64F634A98}" destId="{5617D375-9A58-44B6-91FB-00C4442E11FF}" srcOrd="1" destOrd="0" presId="urn:microsoft.com/office/officeart/2005/8/layout/orgChart1"/>
    <dgm:cxn modelId="{3709B816-5CD9-4002-A138-52EE59A19CDA}" srcId="{6DBE443A-FAD6-4785-9C48-C5F64F634A98}" destId="{0C513C2D-6286-4B1A-AAB1-C7EDB2B835AD}" srcOrd="0" destOrd="0" parTransId="{6F78FF4D-6941-4293-B8FC-469AFF9EFE7A}" sibTransId="{53BEC93D-0214-42B1-A658-B734433C8EB1}"/>
    <dgm:cxn modelId="{BCA22B21-B673-40B6-8039-766EFBF62E6E}" type="presOf" srcId="{858C6315-AE6F-4530-8074-D7D4823E669E}" destId="{035402E9-F1DE-4BA6-B7BB-BE5C2451C09E}" srcOrd="1" destOrd="0" presId="urn:microsoft.com/office/officeart/2005/8/layout/orgChart1"/>
    <dgm:cxn modelId="{4E6CAA22-8D73-4C51-B3BD-7E12CDE8A692}" type="presOf" srcId="{A24ECFE9-9EF2-4465-A404-49659C9D0527}" destId="{68B1F031-1F0D-4D2C-B586-A8D77A946F3D}" srcOrd="0" destOrd="0" presId="urn:microsoft.com/office/officeart/2005/8/layout/orgChart1"/>
    <dgm:cxn modelId="{DE5FC22C-184B-4C0D-A014-1969B0EEEB29}" type="presOf" srcId="{0C513C2D-6286-4B1A-AAB1-C7EDB2B835AD}" destId="{F6DD3F56-924B-4FBC-BAB0-7DFD8EE933BE}" srcOrd="0" destOrd="0" presId="urn:microsoft.com/office/officeart/2005/8/layout/orgChart1"/>
    <dgm:cxn modelId="{DA0B1A36-BB1A-4258-8106-CF61D244A764}" type="presOf" srcId="{1C60B861-F678-461E-A41F-0D3D6470A7D0}" destId="{3F9BF7EA-AEFF-4B45-B139-77A649CA692A}" srcOrd="0" destOrd="0" presId="urn:microsoft.com/office/officeart/2005/8/layout/orgChart1"/>
    <dgm:cxn modelId="{2AF38F38-9B71-4014-A054-1FA014593B24}" type="presOf" srcId="{80A2522A-D49D-4AEC-9676-174E223287FF}" destId="{C93942A3-EB07-4980-9EDD-50A113823910}" srcOrd="0" destOrd="0" presId="urn:microsoft.com/office/officeart/2005/8/layout/orgChart1"/>
    <dgm:cxn modelId="{7C517E3D-B254-4F1D-81E3-4A1C1A936425}" type="presOf" srcId="{C1582682-8B0F-4E6F-9377-2F047B50619E}" destId="{9A67940F-9200-4966-AA8B-5213F66C8C84}" srcOrd="0" destOrd="0" presId="urn:microsoft.com/office/officeart/2005/8/layout/orgChart1"/>
    <dgm:cxn modelId="{6AF3FB5C-8A54-4E5E-83BF-F5A4D4D9A30C}" type="presOf" srcId="{77ABEAF9-ABE2-4831-A142-9135C7DF147C}" destId="{536473FA-1D29-448C-9C46-CC66D27B6AC1}" srcOrd="0" destOrd="0" presId="urn:microsoft.com/office/officeart/2005/8/layout/orgChart1"/>
    <dgm:cxn modelId="{F9AF3643-BF1D-4933-A8F4-E6C52280B35C}" type="presOf" srcId="{C1582682-8B0F-4E6F-9377-2F047B50619E}" destId="{6A5006D5-5CC2-47ED-B2EA-F077F0D53CC3}" srcOrd="1" destOrd="0" presId="urn:microsoft.com/office/officeart/2005/8/layout/orgChart1"/>
    <dgm:cxn modelId="{2AAAA74D-CA8D-4BBA-A2E2-CE6F1E4FBA25}" type="presOf" srcId="{35ACB76E-AEAF-4346-B7AC-B714735AE168}" destId="{92A43832-A7D3-4000-81DC-0DB90D691E2F}" srcOrd="0" destOrd="0" presId="urn:microsoft.com/office/officeart/2005/8/layout/orgChart1"/>
    <dgm:cxn modelId="{58E9106E-65E9-46DA-BF69-9E7B3DAB0DAF}" type="presOf" srcId="{AB2D9873-720E-46E2-B587-EF3AEDA5606C}" destId="{9A4B0588-A4BE-421D-AD8A-5B15823FD7F2}" srcOrd="0" destOrd="0" presId="urn:microsoft.com/office/officeart/2005/8/layout/orgChart1"/>
    <dgm:cxn modelId="{1CA85450-7DBF-420A-ACB0-AB34E2839FDC}" srcId="{42AF8386-6C9A-4B34-9FE4-451929F203DE}" destId="{93525024-C502-4E42-8B93-177515624311}" srcOrd="1" destOrd="0" parTransId="{93D8AACD-F9D4-460A-A820-6079013D0FB8}" sibTransId="{4BD1DCC7-5F60-4A66-9476-7BCBFB21EBCD}"/>
    <dgm:cxn modelId="{21FC937F-DF29-4F27-AD7C-216875646E75}" srcId="{42AF8386-6C9A-4B34-9FE4-451929F203DE}" destId="{C1582682-8B0F-4E6F-9377-2F047B50619E}" srcOrd="0" destOrd="0" parTransId="{77ABEAF9-ABE2-4831-A142-9135C7DF147C}" sibTransId="{FB7CD535-708C-4223-9C97-44C5C4DF0B30}"/>
    <dgm:cxn modelId="{8561B084-880B-41C6-862E-5B4E5E6F1923}" type="presOf" srcId="{8E7D71BB-E18E-48B9-98DF-58F2010FEEDC}" destId="{47D6A3F3-D5FC-4F96-8484-6E3C83EA5978}" srcOrd="1" destOrd="0" presId="urn:microsoft.com/office/officeart/2005/8/layout/orgChart1"/>
    <dgm:cxn modelId="{9DC1078A-BF68-4289-BF1D-4F8174A9FD85}" type="presOf" srcId="{42AF8386-6C9A-4B34-9FE4-451929F203DE}" destId="{0EDD7EF1-A57C-4D25-8935-8AE51885F818}" srcOrd="0" destOrd="0" presId="urn:microsoft.com/office/officeart/2005/8/layout/orgChart1"/>
    <dgm:cxn modelId="{45BDB78C-C265-4307-B07E-C5AD6CD32797}" srcId="{6DBE443A-FAD6-4785-9C48-C5F64F634A98}" destId="{80A2522A-D49D-4AEC-9676-174E223287FF}" srcOrd="2" destOrd="0" parTransId="{FFFFE17D-2329-44CB-BE73-AD9923064044}" sibTransId="{54F788F2-20ED-4AE6-96C4-68785B8EEAD1}"/>
    <dgm:cxn modelId="{73175798-97D8-45D1-BA11-A1E23EAF5A11}" type="presOf" srcId="{078546C3-ACCD-4949-881A-3EE6F483B1B6}" destId="{FF4C604A-58BB-4E0D-9DD8-439E9E3B3C88}" srcOrd="0" destOrd="0" presId="urn:microsoft.com/office/officeart/2005/8/layout/orgChart1"/>
    <dgm:cxn modelId="{4E0CF69A-A8BF-40D8-BC69-D749B485ACF1}" srcId="{6DBE443A-FAD6-4785-9C48-C5F64F634A98}" destId="{42AF8386-6C9A-4B34-9FE4-451929F203DE}" srcOrd="1" destOrd="0" parTransId="{A24ECFE9-9EF2-4465-A404-49659C9D0527}" sibTransId="{438E0A03-098B-4C1B-B8CB-5D17A0524E03}"/>
    <dgm:cxn modelId="{8C8A969D-D2DA-4846-88FA-81D6ACF70D81}" type="presOf" srcId="{80A2522A-D49D-4AEC-9676-174E223287FF}" destId="{9AC0DBCC-91C3-4E58-990B-4D0657B422D9}" srcOrd="1" destOrd="0" presId="urn:microsoft.com/office/officeart/2005/8/layout/orgChart1"/>
    <dgm:cxn modelId="{B40F8C9E-E967-442E-8BF2-4C2BEBB894EC}" type="presOf" srcId="{6DBE443A-FAD6-4785-9C48-C5F64F634A98}" destId="{E1170AA5-C8AD-4474-976B-ABAB1E4DC975}" srcOrd="0" destOrd="0" presId="urn:microsoft.com/office/officeart/2005/8/layout/orgChart1"/>
    <dgm:cxn modelId="{5BE8DAAD-DFB7-4F73-8659-140C66BB9136}" type="presOf" srcId="{29289828-FF72-4CE3-BFC4-E5B6FE6AA0AC}" destId="{9DC03E3D-9631-4590-9002-AAFB10E90B67}" srcOrd="0" destOrd="0" presId="urn:microsoft.com/office/officeart/2005/8/layout/orgChart1"/>
    <dgm:cxn modelId="{525651AF-10C8-4A40-BFF0-2C6F413FB762}" type="presOf" srcId="{8E7D71BB-E18E-48B9-98DF-58F2010FEEDC}" destId="{C27C370F-862F-41AC-987A-422D89C5F45B}" srcOrd="0" destOrd="0" presId="urn:microsoft.com/office/officeart/2005/8/layout/orgChart1"/>
    <dgm:cxn modelId="{FC2E84AF-A3F2-4C34-B5F8-325E7A9F822E}" srcId="{0C513C2D-6286-4B1A-AAB1-C7EDB2B835AD}" destId="{8E7D71BB-E18E-48B9-98DF-58F2010FEEDC}" srcOrd="0" destOrd="0" parTransId="{29289828-FF72-4CE3-BFC4-E5B6FE6AA0AC}" sibTransId="{084E040B-7E7C-41A5-B698-155F0708D299}"/>
    <dgm:cxn modelId="{ECE622B0-7E3B-4A9B-81D5-DA9B3F271B88}" type="presOf" srcId="{858C6315-AE6F-4530-8074-D7D4823E669E}" destId="{7F578F9E-291D-48C5-8606-E88E8117B41D}" srcOrd="0" destOrd="0" presId="urn:microsoft.com/office/officeart/2005/8/layout/orgChart1"/>
    <dgm:cxn modelId="{919EF1B0-8609-47BE-9D51-D4EB289AB5E2}" type="presOf" srcId="{0C513C2D-6286-4B1A-AAB1-C7EDB2B835AD}" destId="{2678E8F3-CB41-4C34-8433-452F33317FE0}" srcOrd="1" destOrd="0" presId="urn:microsoft.com/office/officeart/2005/8/layout/orgChart1"/>
    <dgm:cxn modelId="{C88433B4-6F35-4201-8D56-661BB41D2B83}" type="presOf" srcId="{FFFFE17D-2329-44CB-BE73-AD9923064044}" destId="{56D708EA-3234-425F-8042-C28EA319A5B5}" srcOrd="0" destOrd="0" presId="urn:microsoft.com/office/officeart/2005/8/layout/orgChart1"/>
    <dgm:cxn modelId="{2C1C58B7-892E-457A-A485-1417661B88C1}" srcId="{0C513C2D-6286-4B1A-AAB1-C7EDB2B835AD}" destId="{35ACB76E-AEAF-4346-B7AC-B714735AE168}" srcOrd="1" destOrd="0" parTransId="{1C60B861-F678-461E-A41F-0D3D6470A7D0}" sibTransId="{50CC937D-ED3B-4B38-B06E-2DB73FBE0B04}"/>
    <dgm:cxn modelId="{673464BB-B143-4E13-B5BF-515A64E52D2F}" type="presOf" srcId="{6F78FF4D-6941-4293-B8FC-469AFF9EFE7A}" destId="{0E211169-CAE1-49B8-AF5D-E6FEC07D19BA}" srcOrd="0" destOrd="0" presId="urn:microsoft.com/office/officeart/2005/8/layout/orgChart1"/>
    <dgm:cxn modelId="{F21308D7-AD7F-4981-A5E4-7DBE32CF79CF}" srcId="{AB2D9873-720E-46E2-B587-EF3AEDA5606C}" destId="{6DBE443A-FAD6-4785-9C48-C5F64F634A98}" srcOrd="0" destOrd="0" parTransId="{12061875-1137-4A5F-A928-92C65176A0E1}" sibTransId="{7CF86012-C85D-40F0-BE99-D8D985E1815C}"/>
    <dgm:cxn modelId="{61A481DB-7E21-45FC-9B1F-F56518482A73}" type="presOf" srcId="{93525024-C502-4E42-8B93-177515624311}" destId="{269A834E-F66F-4C77-B276-966C8F36E001}" srcOrd="0" destOrd="0" presId="urn:microsoft.com/office/officeart/2005/8/layout/orgChart1"/>
    <dgm:cxn modelId="{814315DC-D2A6-48E9-B190-3F94D78297B7}" type="presOf" srcId="{42AF8386-6C9A-4B34-9FE4-451929F203DE}" destId="{BEC7DC35-CD3C-4C13-832F-FCE3E127DF28}" srcOrd="1" destOrd="0" presId="urn:microsoft.com/office/officeart/2005/8/layout/orgChart1"/>
    <dgm:cxn modelId="{7CD0BEDC-BC50-4007-9533-DECF269E8982}" type="presOf" srcId="{93525024-C502-4E42-8B93-177515624311}" destId="{84AF352F-FC61-4168-BE82-493D759F322C}" srcOrd="1" destOrd="0" presId="urn:microsoft.com/office/officeart/2005/8/layout/orgChart1"/>
    <dgm:cxn modelId="{CCAA0FE3-033D-456F-B786-116C6F172CEA}" srcId="{0C513C2D-6286-4B1A-AAB1-C7EDB2B835AD}" destId="{858C6315-AE6F-4530-8074-D7D4823E669E}" srcOrd="2" destOrd="0" parTransId="{078546C3-ACCD-4949-881A-3EE6F483B1B6}" sibTransId="{3CBBE9FF-CDFD-46F9-AFFC-9018AC3AE033}"/>
    <dgm:cxn modelId="{D0B0AFE7-307E-4105-ADE5-534A0E2DA2DB}" type="presOf" srcId="{93D8AACD-F9D4-460A-A820-6079013D0FB8}" destId="{9B406F7C-E864-4509-9369-E52F1E38A239}" srcOrd="0" destOrd="0" presId="urn:microsoft.com/office/officeart/2005/8/layout/orgChart1"/>
    <dgm:cxn modelId="{0BF09716-9D2B-4367-AF18-6BC0E4D7B724}" type="presParOf" srcId="{9A4B0588-A4BE-421D-AD8A-5B15823FD7F2}" destId="{6C9B906F-CB1F-42C8-9F62-54D2B64B7AAC}" srcOrd="0" destOrd="0" presId="urn:microsoft.com/office/officeart/2005/8/layout/orgChart1"/>
    <dgm:cxn modelId="{778A7644-BA2E-49A1-8526-33BB9483D346}" type="presParOf" srcId="{6C9B906F-CB1F-42C8-9F62-54D2B64B7AAC}" destId="{03794E63-7F01-454B-9EBB-E721174AB13D}" srcOrd="0" destOrd="0" presId="urn:microsoft.com/office/officeart/2005/8/layout/orgChart1"/>
    <dgm:cxn modelId="{54A54440-9EC9-4CA1-A2EE-B3E46A9C230E}" type="presParOf" srcId="{03794E63-7F01-454B-9EBB-E721174AB13D}" destId="{E1170AA5-C8AD-4474-976B-ABAB1E4DC975}" srcOrd="0" destOrd="0" presId="urn:microsoft.com/office/officeart/2005/8/layout/orgChart1"/>
    <dgm:cxn modelId="{C022E679-3265-4D30-84A4-026F47FEC6E0}" type="presParOf" srcId="{03794E63-7F01-454B-9EBB-E721174AB13D}" destId="{5617D375-9A58-44B6-91FB-00C4442E11FF}" srcOrd="1" destOrd="0" presId="urn:microsoft.com/office/officeart/2005/8/layout/orgChart1"/>
    <dgm:cxn modelId="{7EBA8DA6-40D9-41DF-A112-E8C44AFBB4C0}" type="presParOf" srcId="{6C9B906F-CB1F-42C8-9F62-54D2B64B7AAC}" destId="{93F2A15B-4483-4E3B-9AE9-69C3F4FC9AA6}" srcOrd="1" destOrd="0" presId="urn:microsoft.com/office/officeart/2005/8/layout/orgChart1"/>
    <dgm:cxn modelId="{DCEBBF4C-1726-495C-9362-C15072A23C53}" type="presParOf" srcId="{93F2A15B-4483-4E3B-9AE9-69C3F4FC9AA6}" destId="{0E211169-CAE1-49B8-AF5D-E6FEC07D19BA}" srcOrd="0" destOrd="0" presId="urn:microsoft.com/office/officeart/2005/8/layout/orgChart1"/>
    <dgm:cxn modelId="{3E7C40E1-762D-491C-80C8-97C67DFD27B1}" type="presParOf" srcId="{93F2A15B-4483-4E3B-9AE9-69C3F4FC9AA6}" destId="{A03D4267-69B0-4B76-A116-C03EC954F534}" srcOrd="1" destOrd="0" presId="urn:microsoft.com/office/officeart/2005/8/layout/orgChart1"/>
    <dgm:cxn modelId="{9490E447-8C51-4758-821B-E184A035C4A1}" type="presParOf" srcId="{A03D4267-69B0-4B76-A116-C03EC954F534}" destId="{BF79777F-28C6-497A-BF65-4C1D55D4683F}" srcOrd="0" destOrd="0" presId="urn:microsoft.com/office/officeart/2005/8/layout/orgChart1"/>
    <dgm:cxn modelId="{5EAEED48-14AA-4828-B86B-8204DBA98F07}" type="presParOf" srcId="{BF79777F-28C6-497A-BF65-4C1D55D4683F}" destId="{F6DD3F56-924B-4FBC-BAB0-7DFD8EE933BE}" srcOrd="0" destOrd="0" presId="urn:microsoft.com/office/officeart/2005/8/layout/orgChart1"/>
    <dgm:cxn modelId="{45465E97-CA2C-4255-9980-812BDB349594}" type="presParOf" srcId="{BF79777F-28C6-497A-BF65-4C1D55D4683F}" destId="{2678E8F3-CB41-4C34-8433-452F33317FE0}" srcOrd="1" destOrd="0" presId="urn:microsoft.com/office/officeart/2005/8/layout/orgChart1"/>
    <dgm:cxn modelId="{057C9554-F46C-41BD-875D-6593184E34C1}" type="presParOf" srcId="{A03D4267-69B0-4B76-A116-C03EC954F534}" destId="{D905091D-13FF-4F70-8C7E-429FCAA98C87}" srcOrd="1" destOrd="0" presId="urn:microsoft.com/office/officeart/2005/8/layout/orgChart1"/>
    <dgm:cxn modelId="{7B5CA551-D600-44E2-BE3C-7078149BA588}" type="presParOf" srcId="{D905091D-13FF-4F70-8C7E-429FCAA98C87}" destId="{9DC03E3D-9631-4590-9002-AAFB10E90B67}" srcOrd="0" destOrd="0" presId="urn:microsoft.com/office/officeart/2005/8/layout/orgChart1"/>
    <dgm:cxn modelId="{CA8A4C83-A5AF-4348-BD73-7E2ADB63C775}" type="presParOf" srcId="{D905091D-13FF-4F70-8C7E-429FCAA98C87}" destId="{BD788B3C-3EEA-4184-87AB-9CD7A1E7BCAF}" srcOrd="1" destOrd="0" presId="urn:microsoft.com/office/officeart/2005/8/layout/orgChart1"/>
    <dgm:cxn modelId="{5ADCEC0F-BC4D-4DF8-8664-A0CF693C801D}" type="presParOf" srcId="{BD788B3C-3EEA-4184-87AB-9CD7A1E7BCAF}" destId="{AE9CA230-A1CF-443A-9E15-786366C4D3AA}" srcOrd="0" destOrd="0" presId="urn:microsoft.com/office/officeart/2005/8/layout/orgChart1"/>
    <dgm:cxn modelId="{1ADDFA4A-89FD-486F-A4CD-18A9DF0AAF86}" type="presParOf" srcId="{AE9CA230-A1CF-443A-9E15-786366C4D3AA}" destId="{C27C370F-862F-41AC-987A-422D89C5F45B}" srcOrd="0" destOrd="0" presId="urn:microsoft.com/office/officeart/2005/8/layout/orgChart1"/>
    <dgm:cxn modelId="{B2ACC4C5-0B76-4AD9-812D-BA55A9EAC354}" type="presParOf" srcId="{AE9CA230-A1CF-443A-9E15-786366C4D3AA}" destId="{47D6A3F3-D5FC-4F96-8484-6E3C83EA5978}" srcOrd="1" destOrd="0" presId="urn:microsoft.com/office/officeart/2005/8/layout/orgChart1"/>
    <dgm:cxn modelId="{314EE64F-AF74-4FCC-A215-6A6596969B43}" type="presParOf" srcId="{BD788B3C-3EEA-4184-87AB-9CD7A1E7BCAF}" destId="{600BAE68-0045-4665-BCED-E0FE06BB57BB}" srcOrd="1" destOrd="0" presId="urn:microsoft.com/office/officeart/2005/8/layout/orgChart1"/>
    <dgm:cxn modelId="{F584026F-FE4F-4A5A-8F68-A41CF29D654F}" type="presParOf" srcId="{BD788B3C-3EEA-4184-87AB-9CD7A1E7BCAF}" destId="{47E3A7C0-6935-4DF6-9453-6FEB5866C1A6}" srcOrd="2" destOrd="0" presId="urn:microsoft.com/office/officeart/2005/8/layout/orgChart1"/>
    <dgm:cxn modelId="{709EA0D9-157E-46F7-B4EE-A317A03A3981}" type="presParOf" srcId="{D905091D-13FF-4F70-8C7E-429FCAA98C87}" destId="{3F9BF7EA-AEFF-4B45-B139-77A649CA692A}" srcOrd="2" destOrd="0" presId="urn:microsoft.com/office/officeart/2005/8/layout/orgChart1"/>
    <dgm:cxn modelId="{2BC72899-8C21-41AD-8F0F-6A83FBA3FE4E}" type="presParOf" srcId="{D905091D-13FF-4F70-8C7E-429FCAA98C87}" destId="{E46E453E-FFA4-4840-BFA2-77844E42D186}" srcOrd="3" destOrd="0" presId="urn:microsoft.com/office/officeart/2005/8/layout/orgChart1"/>
    <dgm:cxn modelId="{A2D93321-30CF-4B39-8088-FCFDFDE63693}" type="presParOf" srcId="{E46E453E-FFA4-4840-BFA2-77844E42D186}" destId="{3B63BEDB-D6E4-45A9-8EE6-124A211F520F}" srcOrd="0" destOrd="0" presId="urn:microsoft.com/office/officeart/2005/8/layout/orgChart1"/>
    <dgm:cxn modelId="{A7CC28E5-C14E-41F3-BDA7-D519EAC8CD77}" type="presParOf" srcId="{3B63BEDB-D6E4-45A9-8EE6-124A211F520F}" destId="{92A43832-A7D3-4000-81DC-0DB90D691E2F}" srcOrd="0" destOrd="0" presId="urn:microsoft.com/office/officeart/2005/8/layout/orgChart1"/>
    <dgm:cxn modelId="{75006A10-2947-41AF-945F-B5AC0904885A}" type="presParOf" srcId="{3B63BEDB-D6E4-45A9-8EE6-124A211F520F}" destId="{2D5533CF-94ED-41C2-A3F0-4591773EDC7A}" srcOrd="1" destOrd="0" presId="urn:microsoft.com/office/officeart/2005/8/layout/orgChart1"/>
    <dgm:cxn modelId="{A8E234A3-861E-4F42-ABF1-20935F5AA8BC}" type="presParOf" srcId="{E46E453E-FFA4-4840-BFA2-77844E42D186}" destId="{CADF67BD-6C40-4EEC-81B6-2C2CD9DF8CE3}" srcOrd="1" destOrd="0" presId="urn:microsoft.com/office/officeart/2005/8/layout/orgChart1"/>
    <dgm:cxn modelId="{77D1F639-F68C-4EA0-BE31-BFE5C7E73621}" type="presParOf" srcId="{E46E453E-FFA4-4840-BFA2-77844E42D186}" destId="{7A627623-4589-4C2D-85C4-56D503C0ACAC}" srcOrd="2" destOrd="0" presId="urn:microsoft.com/office/officeart/2005/8/layout/orgChart1"/>
    <dgm:cxn modelId="{E52A5C93-FED6-4AAE-B630-1EFD56DB810E}" type="presParOf" srcId="{D905091D-13FF-4F70-8C7E-429FCAA98C87}" destId="{FF4C604A-58BB-4E0D-9DD8-439E9E3B3C88}" srcOrd="4" destOrd="0" presId="urn:microsoft.com/office/officeart/2005/8/layout/orgChart1"/>
    <dgm:cxn modelId="{F6371520-EE5F-4E4A-A138-9D194EF06559}" type="presParOf" srcId="{D905091D-13FF-4F70-8C7E-429FCAA98C87}" destId="{F3757B5E-9477-47D5-AAF7-1BC3110E8DA7}" srcOrd="5" destOrd="0" presId="urn:microsoft.com/office/officeart/2005/8/layout/orgChart1"/>
    <dgm:cxn modelId="{630EC3E5-9DD6-4715-9104-BF835E4A4C11}" type="presParOf" srcId="{F3757B5E-9477-47D5-AAF7-1BC3110E8DA7}" destId="{21D1CF5F-834C-4508-9875-67DAC5268CC7}" srcOrd="0" destOrd="0" presId="urn:microsoft.com/office/officeart/2005/8/layout/orgChart1"/>
    <dgm:cxn modelId="{2D8209C3-0482-4667-ABAC-40787555D763}" type="presParOf" srcId="{21D1CF5F-834C-4508-9875-67DAC5268CC7}" destId="{7F578F9E-291D-48C5-8606-E88E8117B41D}" srcOrd="0" destOrd="0" presId="urn:microsoft.com/office/officeart/2005/8/layout/orgChart1"/>
    <dgm:cxn modelId="{D27CC839-DC81-4F61-A38D-825542FEBE9C}" type="presParOf" srcId="{21D1CF5F-834C-4508-9875-67DAC5268CC7}" destId="{035402E9-F1DE-4BA6-B7BB-BE5C2451C09E}" srcOrd="1" destOrd="0" presId="urn:microsoft.com/office/officeart/2005/8/layout/orgChart1"/>
    <dgm:cxn modelId="{57893416-512B-46A6-8C7E-077F1F21ACE1}" type="presParOf" srcId="{F3757B5E-9477-47D5-AAF7-1BC3110E8DA7}" destId="{BF919E94-AF83-499D-A10C-D5F1A15642A5}" srcOrd="1" destOrd="0" presId="urn:microsoft.com/office/officeart/2005/8/layout/orgChart1"/>
    <dgm:cxn modelId="{91EF2464-CAEF-470F-8C1A-A29DE18663EB}" type="presParOf" srcId="{F3757B5E-9477-47D5-AAF7-1BC3110E8DA7}" destId="{058A7A5B-1EB7-4D45-A0A7-96883A2427A0}" srcOrd="2" destOrd="0" presId="urn:microsoft.com/office/officeart/2005/8/layout/orgChart1"/>
    <dgm:cxn modelId="{446CCD0D-8082-452F-8E9B-416A6DF2A053}" type="presParOf" srcId="{A03D4267-69B0-4B76-A116-C03EC954F534}" destId="{AE28EADD-F7A8-4365-AB01-AEA635C07563}" srcOrd="2" destOrd="0" presId="urn:microsoft.com/office/officeart/2005/8/layout/orgChart1"/>
    <dgm:cxn modelId="{15FA7068-0E45-46EC-8A3F-881D87452B8E}" type="presParOf" srcId="{93F2A15B-4483-4E3B-9AE9-69C3F4FC9AA6}" destId="{68B1F031-1F0D-4D2C-B586-A8D77A946F3D}" srcOrd="2" destOrd="0" presId="urn:microsoft.com/office/officeart/2005/8/layout/orgChart1"/>
    <dgm:cxn modelId="{2F8F67FF-9B61-4150-A9B9-27D50E504446}" type="presParOf" srcId="{93F2A15B-4483-4E3B-9AE9-69C3F4FC9AA6}" destId="{917BDDFF-0906-45D4-BCC0-600D06D8897A}" srcOrd="3" destOrd="0" presId="urn:microsoft.com/office/officeart/2005/8/layout/orgChart1"/>
    <dgm:cxn modelId="{4ACCC216-6C55-405C-AAFB-A57C4C3BDD5F}" type="presParOf" srcId="{917BDDFF-0906-45D4-BCC0-600D06D8897A}" destId="{1620401F-B049-4521-A788-6E6BCFBD19CD}" srcOrd="0" destOrd="0" presId="urn:microsoft.com/office/officeart/2005/8/layout/orgChart1"/>
    <dgm:cxn modelId="{6AE2FE6C-E0C1-45C5-91F0-B9BDA6558CE3}" type="presParOf" srcId="{1620401F-B049-4521-A788-6E6BCFBD19CD}" destId="{0EDD7EF1-A57C-4D25-8935-8AE51885F818}" srcOrd="0" destOrd="0" presId="urn:microsoft.com/office/officeart/2005/8/layout/orgChart1"/>
    <dgm:cxn modelId="{3E603E26-7E7D-4CBB-89DF-7652DC31854A}" type="presParOf" srcId="{1620401F-B049-4521-A788-6E6BCFBD19CD}" destId="{BEC7DC35-CD3C-4C13-832F-FCE3E127DF28}" srcOrd="1" destOrd="0" presId="urn:microsoft.com/office/officeart/2005/8/layout/orgChart1"/>
    <dgm:cxn modelId="{1C50AA88-E456-4074-820D-3BAA3677050E}" type="presParOf" srcId="{917BDDFF-0906-45D4-BCC0-600D06D8897A}" destId="{E96A43D7-3AA3-429A-AA26-76A6C7A95EA7}" srcOrd="1" destOrd="0" presId="urn:microsoft.com/office/officeart/2005/8/layout/orgChart1"/>
    <dgm:cxn modelId="{DC8957A1-86FF-44A5-A085-7DE9216481A9}" type="presParOf" srcId="{E96A43D7-3AA3-429A-AA26-76A6C7A95EA7}" destId="{536473FA-1D29-448C-9C46-CC66D27B6AC1}" srcOrd="0" destOrd="0" presId="urn:microsoft.com/office/officeart/2005/8/layout/orgChart1"/>
    <dgm:cxn modelId="{D1A9515A-59E3-4DC0-BE09-ABAE29873B7B}" type="presParOf" srcId="{E96A43D7-3AA3-429A-AA26-76A6C7A95EA7}" destId="{1B74F99F-40C8-4A78-A56D-7B8AE08214AD}" srcOrd="1" destOrd="0" presId="urn:microsoft.com/office/officeart/2005/8/layout/orgChart1"/>
    <dgm:cxn modelId="{5438C79D-A02C-4F34-B978-D2DB6C1A267E}" type="presParOf" srcId="{1B74F99F-40C8-4A78-A56D-7B8AE08214AD}" destId="{43A74D1B-85D2-47F1-B193-77332B6BDC00}" srcOrd="0" destOrd="0" presId="urn:microsoft.com/office/officeart/2005/8/layout/orgChart1"/>
    <dgm:cxn modelId="{48A34F61-2E03-4796-874A-526DD9E4A6F5}" type="presParOf" srcId="{43A74D1B-85D2-47F1-B193-77332B6BDC00}" destId="{9A67940F-9200-4966-AA8B-5213F66C8C84}" srcOrd="0" destOrd="0" presId="urn:microsoft.com/office/officeart/2005/8/layout/orgChart1"/>
    <dgm:cxn modelId="{8249E9D9-533B-4D66-9EC7-2DA70CADB348}" type="presParOf" srcId="{43A74D1B-85D2-47F1-B193-77332B6BDC00}" destId="{6A5006D5-5CC2-47ED-B2EA-F077F0D53CC3}" srcOrd="1" destOrd="0" presId="urn:microsoft.com/office/officeart/2005/8/layout/orgChart1"/>
    <dgm:cxn modelId="{121D1F8F-D094-47C4-9317-E6EA791DAA6C}" type="presParOf" srcId="{1B74F99F-40C8-4A78-A56D-7B8AE08214AD}" destId="{1640B537-D1ED-4CC9-A260-631C6C1845D2}" srcOrd="1" destOrd="0" presId="urn:microsoft.com/office/officeart/2005/8/layout/orgChart1"/>
    <dgm:cxn modelId="{0A9DD8C3-1E1F-41D3-B9AD-8246B7B7334B}" type="presParOf" srcId="{1B74F99F-40C8-4A78-A56D-7B8AE08214AD}" destId="{839F0ED7-4F50-4660-99B2-B9A23937CDAF}" srcOrd="2" destOrd="0" presId="urn:microsoft.com/office/officeart/2005/8/layout/orgChart1"/>
    <dgm:cxn modelId="{60255B8A-D0A4-4292-9DD5-9D65ABBA1977}" type="presParOf" srcId="{E96A43D7-3AA3-429A-AA26-76A6C7A95EA7}" destId="{9B406F7C-E864-4509-9369-E52F1E38A239}" srcOrd="2" destOrd="0" presId="urn:microsoft.com/office/officeart/2005/8/layout/orgChart1"/>
    <dgm:cxn modelId="{A845B8FD-82E3-4842-B884-199495D551EE}" type="presParOf" srcId="{E96A43D7-3AA3-429A-AA26-76A6C7A95EA7}" destId="{E865E9A6-476C-4E56-9698-232314CDBA5E}" srcOrd="3" destOrd="0" presId="urn:microsoft.com/office/officeart/2005/8/layout/orgChart1"/>
    <dgm:cxn modelId="{DFC75BFE-4883-4362-987E-854B9DAED1AD}" type="presParOf" srcId="{E865E9A6-476C-4E56-9698-232314CDBA5E}" destId="{8853FEDC-C90D-4024-9AC6-BE1F42876F71}" srcOrd="0" destOrd="0" presId="urn:microsoft.com/office/officeart/2005/8/layout/orgChart1"/>
    <dgm:cxn modelId="{C4A83436-3849-4029-8871-3BFAE6EC8A02}" type="presParOf" srcId="{8853FEDC-C90D-4024-9AC6-BE1F42876F71}" destId="{269A834E-F66F-4C77-B276-966C8F36E001}" srcOrd="0" destOrd="0" presId="urn:microsoft.com/office/officeart/2005/8/layout/orgChart1"/>
    <dgm:cxn modelId="{E865F717-B81A-4056-945A-A5797769F405}" type="presParOf" srcId="{8853FEDC-C90D-4024-9AC6-BE1F42876F71}" destId="{84AF352F-FC61-4168-BE82-493D759F322C}" srcOrd="1" destOrd="0" presId="urn:microsoft.com/office/officeart/2005/8/layout/orgChart1"/>
    <dgm:cxn modelId="{2B5091A9-8D46-4B0F-89EB-D406743FA034}" type="presParOf" srcId="{E865E9A6-476C-4E56-9698-232314CDBA5E}" destId="{2BD1E49C-C4BB-4FAA-95B9-28C94C720400}" srcOrd="1" destOrd="0" presId="urn:microsoft.com/office/officeart/2005/8/layout/orgChart1"/>
    <dgm:cxn modelId="{D0AEF772-9918-4812-9A4A-E2738F8DF07B}" type="presParOf" srcId="{E865E9A6-476C-4E56-9698-232314CDBA5E}" destId="{23DD16E5-8E43-49E7-965C-9E876150D167}" srcOrd="2" destOrd="0" presId="urn:microsoft.com/office/officeart/2005/8/layout/orgChart1"/>
    <dgm:cxn modelId="{F6FE91CF-5D6B-4D2F-9E9C-3433DED4086D}" type="presParOf" srcId="{917BDDFF-0906-45D4-BCC0-600D06D8897A}" destId="{8C99CECD-78F7-40F9-A06B-0625FCBA74D0}" srcOrd="2" destOrd="0" presId="urn:microsoft.com/office/officeart/2005/8/layout/orgChart1"/>
    <dgm:cxn modelId="{3595462E-F6B6-4575-946C-BDFAEF1BDC52}" type="presParOf" srcId="{93F2A15B-4483-4E3B-9AE9-69C3F4FC9AA6}" destId="{56D708EA-3234-425F-8042-C28EA319A5B5}" srcOrd="4" destOrd="0" presId="urn:microsoft.com/office/officeart/2005/8/layout/orgChart1"/>
    <dgm:cxn modelId="{A06E9733-3212-405F-AD65-605A88634F00}" type="presParOf" srcId="{93F2A15B-4483-4E3B-9AE9-69C3F4FC9AA6}" destId="{D395ED3B-59F4-4871-BD8F-F335840D3F90}" srcOrd="5" destOrd="0" presId="urn:microsoft.com/office/officeart/2005/8/layout/orgChart1"/>
    <dgm:cxn modelId="{7F346E63-0A19-41E2-9214-A7D88CE3D403}" type="presParOf" srcId="{D395ED3B-59F4-4871-BD8F-F335840D3F90}" destId="{D2C00624-3004-4B1D-868A-F31BBF2ED5DC}" srcOrd="0" destOrd="0" presId="urn:microsoft.com/office/officeart/2005/8/layout/orgChart1"/>
    <dgm:cxn modelId="{EDB50B86-8DFC-470D-8813-BDF0C292FC08}" type="presParOf" srcId="{D2C00624-3004-4B1D-868A-F31BBF2ED5DC}" destId="{C93942A3-EB07-4980-9EDD-50A113823910}" srcOrd="0" destOrd="0" presId="urn:microsoft.com/office/officeart/2005/8/layout/orgChart1"/>
    <dgm:cxn modelId="{0915E778-5057-4028-96FD-5187D4C948BF}" type="presParOf" srcId="{D2C00624-3004-4B1D-868A-F31BBF2ED5DC}" destId="{9AC0DBCC-91C3-4E58-990B-4D0657B422D9}" srcOrd="1" destOrd="0" presId="urn:microsoft.com/office/officeart/2005/8/layout/orgChart1"/>
    <dgm:cxn modelId="{2EF43DBF-6821-4711-9923-032B1D011DDD}" type="presParOf" srcId="{D395ED3B-59F4-4871-BD8F-F335840D3F90}" destId="{3A05E728-95AA-4B73-8284-F27532B590A9}" srcOrd="1" destOrd="0" presId="urn:microsoft.com/office/officeart/2005/8/layout/orgChart1"/>
    <dgm:cxn modelId="{4F971E27-D82C-441C-BD23-955FBF795BEE}" type="presParOf" srcId="{D395ED3B-59F4-4871-BD8F-F335840D3F90}" destId="{2DCC62EE-5341-4475-99B9-CF5A3E6B38A9}" srcOrd="2" destOrd="0" presId="urn:microsoft.com/office/officeart/2005/8/layout/orgChart1"/>
    <dgm:cxn modelId="{6D08B427-FEA9-4D2B-917C-718A4E6B0C2D}" type="presParOf" srcId="{6C9B906F-CB1F-42C8-9F62-54D2B64B7AAC}" destId="{F6331A68-9EBB-47CD-A665-F68717DA205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2D9873-720E-46E2-B587-EF3AEDA5606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PE"/>
        </a:p>
      </dgm:t>
    </dgm:pt>
    <dgm:pt modelId="{6DBE443A-FAD6-4785-9C48-C5F64F634A98}">
      <dgm:prSet phldrT="[Text]"/>
      <dgm:spPr/>
      <dgm:t>
        <a:bodyPr/>
        <a:lstStyle/>
        <a:p>
          <a:r>
            <a:rPr lang="es-MX"/>
            <a:t>Data mining</a:t>
          </a:r>
          <a:endParaRPr lang="es-PE"/>
        </a:p>
      </dgm:t>
    </dgm:pt>
    <dgm:pt modelId="{12061875-1137-4A5F-A928-92C65176A0E1}" type="parTrans" cxnId="{F21308D7-AD7F-4981-A5E4-7DBE32CF79CF}">
      <dgm:prSet/>
      <dgm:spPr/>
      <dgm:t>
        <a:bodyPr/>
        <a:lstStyle/>
        <a:p>
          <a:endParaRPr lang="es-PE" sz="1800"/>
        </a:p>
      </dgm:t>
    </dgm:pt>
    <dgm:pt modelId="{7CF86012-C85D-40F0-BE99-D8D985E1815C}" type="sibTrans" cxnId="{F21308D7-AD7F-4981-A5E4-7DBE32CF79CF}">
      <dgm:prSet/>
      <dgm:spPr/>
      <dgm:t>
        <a:bodyPr/>
        <a:lstStyle/>
        <a:p>
          <a:endParaRPr lang="es-PE"/>
        </a:p>
      </dgm:t>
    </dgm:pt>
    <dgm:pt modelId="{0C513C2D-6286-4B1A-AAB1-C7EDB2B835AD}">
      <dgm:prSet phldrT="[Text]"/>
      <dgm:spPr/>
      <dgm:t>
        <a:bodyPr/>
        <a:lstStyle/>
        <a:p>
          <a:r>
            <a:rPr lang="es-MX"/>
            <a:t>Técnicas supervisadas</a:t>
          </a:r>
          <a:endParaRPr lang="es-PE"/>
        </a:p>
      </dgm:t>
    </dgm:pt>
    <dgm:pt modelId="{6F78FF4D-6941-4293-B8FC-469AFF9EFE7A}" type="parTrans" cxnId="{3709B816-5CD9-4002-A138-52EE59A19CDA}">
      <dgm:prSet/>
      <dgm:spPr/>
      <dgm:t>
        <a:bodyPr/>
        <a:lstStyle/>
        <a:p>
          <a:endParaRPr lang="es-PE" sz="1800"/>
        </a:p>
      </dgm:t>
    </dgm:pt>
    <dgm:pt modelId="{53BEC93D-0214-42B1-A658-B734433C8EB1}" type="sibTrans" cxnId="{3709B816-5CD9-4002-A138-52EE59A19CDA}">
      <dgm:prSet/>
      <dgm:spPr/>
      <dgm:t>
        <a:bodyPr/>
        <a:lstStyle/>
        <a:p>
          <a:endParaRPr lang="es-PE"/>
        </a:p>
      </dgm:t>
    </dgm:pt>
    <dgm:pt modelId="{42AF8386-6C9A-4B34-9FE4-451929F203DE}">
      <dgm:prSet phldrT="[Text]"/>
      <dgm:spPr/>
      <dgm:t>
        <a:bodyPr/>
        <a:lstStyle/>
        <a:p>
          <a:r>
            <a:rPr lang="es-MX"/>
            <a:t>Técnicas no supervisadas</a:t>
          </a:r>
          <a:endParaRPr lang="es-PE"/>
        </a:p>
      </dgm:t>
    </dgm:pt>
    <dgm:pt modelId="{A24ECFE9-9EF2-4465-A404-49659C9D0527}" type="parTrans" cxnId="{4E0CF69A-A8BF-40D8-BC69-D749B485ACF1}">
      <dgm:prSet/>
      <dgm:spPr/>
      <dgm:t>
        <a:bodyPr/>
        <a:lstStyle/>
        <a:p>
          <a:endParaRPr lang="es-PE" sz="1800"/>
        </a:p>
      </dgm:t>
    </dgm:pt>
    <dgm:pt modelId="{438E0A03-098B-4C1B-B8CB-5D17A0524E03}" type="sibTrans" cxnId="{4E0CF69A-A8BF-40D8-BC69-D749B485ACF1}">
      <dgm:prSet/>
      <dgm:spPr/>
      <dgm:t>
        <a:bodyPr/>
        <a:lstStyle/>
        <a:p>
          <a:endParaRPr lang="es-PE"/>
        </a:p>
      </dgm:t>
    </dgm:pt>
    <dgm:pt modelId="{80A2522A-D49D-4AEC-9676-174E223287FF}">
      <dgm:prSet phldrT="[Text]"/>
      <dgm:spPr/>
      <dgm:t>
        <a:bodyPr/>
        <a:lstStyle/>
        <a:p>
          <a:r>
            <a:rPr lang="es-MX"/>
            <a:t>Text mining</a:t>
          </a:r>
          <a:endParaRPr lang="es-PE"/>
        </a:p>
      </dgm:t>
    </dgm:pt>
    <dgm:pt modelId="{FFFFE17D-2329-44CB-BE73-AD9923064044}" type="parTrans" cxnId="{45BDB78C-C265-4307-B07E-C5AD6CD32797}">
      <dgm:prSet/>
      <dgm:spPr/>
      <dgm:t>
        <a:bodyPr/>
        <a:lstStyle/>
        <a:p>
          <a:endParaRPr lang="es-PE" sz="1800"/>
        </a:p>
      </dgm:t>
    </dgm:pt>
    <dgm:pt modelId="{54F788F2-20ED-4AE6-96C4-68785B8EEAD1}" type="sibTrans" cxnId="{45BDB78C-C265-4307-B07E-C5AD6CD32797}">
      <dgm:prSet/>
      <dgm:spPr/>
      <dgm:t>
        <a:bodyPr/>
        <a:lstStyle/>
        <a:p>
          <a:endParaRPr lang="es-PE"/>
        </a:p>
      </dgm:t>
    </dgm:pt>
    <dgm:pt modelId="{8E7D71BB-E18E-48B9-98DF-58F2010FEEDC}">
      <dgm:prSet/>
      <dgm:spPr/>
      <dgm:t>
        <a:bodyPr/>
        <a:lstStyle/>
        <a:p>
          <a:r>
            <a:rPr lang="es-MX"/>
            <a:t>Regression</a:t>
          </a:r>
          <a:endParaRPr lang="es-PE"/>
        </a:p>
      </dgm:t>
    </dgm:pt>
    <dgm:pt modelId="{29289828-FF72-4CE3-BFC4-E5B6FE6AA0AC}" type="parTrans" cxnId="{FC2E84AF-A3F2-4C34-B5F8-325E7A9F822E}">
      <dgm:prSet/>
      <dgm:spPr/>
      <dgm:t>
        <a:bodyPr/>
        <a:lstStyle/>
        <a:p>
          <a:endParaRPr lang="es-PE" sz="1800"/>
        </a:p>
      </dgm:t>
    </dgm:pt>
    <dgm:pt modelId="{084E040B-7E7C-41A5-B698-155F0708D299}" type="sibTrans" cxnId="{FC2E84AF-A3F2-4C34-B5F8-325E7A9F822E}">
      <dgm:prSet/>
      <dgm:spPr/>
      <dgm:t>
        <a:bodyPr/>
        <a:lstStyle/>
        <a:p>
          <a:endParaRPr lang="es-PE"/>
        </a:p>
      </dgm:t>
    </dgm:pt>
    <dgm:pt modelId="{35ACB76E-AEAF-4346-B7AC-B714735AE168}">
      <dgm:prSet/>
      <dgm:spPr/>
      <dgm:t>
        <a:bodyPr/>
        <a:lstStyle/>
        <a:p>
          <a:r>
            <a:rPr lang="es-MX"/>
            <a:t>Classification</a:t>
          </a:r>
          <a:endParaRPr lang="es-PE"/>
        </a:p>
      </dgm:t>
    </dgm:pt>
    <dgm:pt modelId="{1C60B861-F678-461E-A41F-0D3D6470A7D0}" type="parTrans" cxnId="{2C1C58B7-892E-457A-A485-1417661B88C1}">
      <dgm:prSet/>
      <dgm:spPr/>
      <dgm:t>
        <a:bodyPr/>
        <a:lstStyle/>
        <a:p>
          <a:endParaRPr lang="es-PE" sz="1800"/>
        </a:p>
      </dgm:t>
    </dgm:pt>
    <dgm:pt modelId="{50CC937D-ED3B-4B38-B06E-2DB73FBE0B04}" type="sibTrans" cxnId="{2C1C58B7-892E-457A-A485-1417661B88C1}">
      <dgm:prSet/>
      <dgm:spPr/>
      <dgm:t>
        <a:bodyPr/>
        <a:lstStyle/>
        <a:p>
          <a:endParaRPr lang="es-PE"/>
        </a:p>
      </dgm:t>
    </dgm:pt>
    <dgm:pt modelId="{858C6315-AE6F-4530-8074-D7D4823E669E}">
      <dgm:prSet/>
      <dgm:spPr/>
      <dgm:t>
        <a:bodyPr/>
        <a:lstStyle/>
        <a:p>
          <a:r>
            <a:rPr lang="es-MX"/>
            <a:t>Recommender Systems</a:t>
          </a:r>
          <a:endParaRPr lang="es-PE"/>
        </a:p>
      </dgm:t>
    </dgm:pt>
    <dgm:pt modelId="{078546C3-ACCD-4949-881A-3EE6F483B1B6}" type="parTrans" cxnId="{CCAA0FE3-033D-456F-B786-116C6F172CEA}">
      <dgm:prSet/>
      <dgm:spPr/>
      <dgm:t>
        <a:bodyPr/>
        <a:lstStyle/>
        <a:p>
          <a:endParaRPr lang="es-PE" sz="1800"/>
        </a:p>
      </dgm:t>
    </dgm:pt>
    <dgm:pt modelId="{3CBBE9FF-CDFD-46F9-AFFC-9018AC3AE033}" type="sibTrans" cxnId="{CCAA0FE3-033D-456F-B786-116C6F172CEA}">
      <dgm:prSet/>
      <dgm:spPr/>
      <dgm:t>
        <a:bodyPr/>
        <a:lstStyle/>
        <a:p>
          <a:endParaRPr lang="es-PE"/>
        </a:p>
      </dgm:t>
    </dgm:pt>
    <dgm:pt modelId="{C1582682-8B0F-4E6F-9377-2F047B50619E}">
      <dgm:prSet/>
      <dgm:spPr/>
      <dgm:t>
        <a:bodyPr/>
        <a:lstStyle/>
        <a:p>
          <a:r>
            <a:rPr lang="es-MX"/>
            <a:t>Clustering</a:t>
          </a:r>
          <a:endParaRPr lang="es-PE"/>
        </a:p>
      </dgm:t>
    </dgm:pt>
    <dgm:pt modelId="{77ABEAF9-ABE2-4831-A142-9135C7DF147C}" type="parTrans" cxnId="{21FC937F-DF29-4F27-AD7C-216875646E75}">
      <dgm:prSet/>
      <dgm:spPr/>
      <dgm:t>
        <a:bodyPr/>
        <a:lstStyle/>
        <a:p>
          <a:endParaRPr lang="es-PE" sz="1800"/>
        </a:p>
      </dgm:t>
    </dgm:pt>
    <dgm:pt modelId="{FB7CD535-708C-4223-9C97-44C5C4DF0B30}" type="sibTrans" cxnId="{21FC937F-DF29-4F27-AD7C-216875646E75}">
      <dgm:prSet/>
      <dgm:spPr/>
      <dgm:t>
        <a:bodyPr/>
        <a:lstStyle/>
        <a:p>
          <a:endParaRPr lang="es-PE"/>
        </a:p>
      </dgm:t>
    </dgm:pt>
    <dgm:pt modelId="{93525024-C502-4E42-8B93-177515624311}">
      <dgm:prSet/>
      <dgm:spPr/>
      <dgm:t>
        <a:bodyPr/>
        <a:lstStyle/>
        <a:p>
          <a:r>
            <a:rPr lang="es-MX"/>
            <a:t>Dimensionality reduction</a:t>
          </a:r>
          <a:endParaRPr lang="es-PE"/>
        </a:p>
      </dgm:t>
    </dgm:pt>
    <dgm:pt modelId="{93D8AACD-F9D4-460A-A820-6079013D0FB8}" type="parTrans" cxnId="{1CA85450-7DBF-420A-ACB0-AB34E2839FDC}">
      <dgm:prSet/>
      <dgm:spPr/>
      <dgm:t>
        <a:bodyPr/>
        <a:lstStyle/>
        <a:p>
          <a:endParaRPr lang="es-PE" sz="1800"/>
        </a:p>
      </dgm:t>
    </dgm:pt>
    <dgm:pt modelId="{4BD1DCC7-5F60-4A66-9476-7BCBFB21EBCD}" type="sibTrans" cxnId="{1CA85450-7DBF-420A-ACB0-AB34E2839FDC}">
      <dgm:prSet/>
      <dgm:spPr/>
      <dgm:t>
        <a:bodyPr/>
        <a:lstStyle/>
        <a:p>
          <a:endParaRPr lang="es-PE"/>
        </a:p>
      </dgm:t>
    </dgm:pt>
    <dgm:pt modelId="{9A4B0588-A4BE-421D-AD8A-5B15823FD7F2}" type="pres">
      <dgm:prSet presAssocID="{AB2D9873-720E-46E2-B587-EF3AEDA5606C}" presName="hierChild1" presStyleCnt="0">
        <dgm:presLayoutVars>
          <dgm:orgChart val="1"/>
          <dgm:chPref val="1"/>
          <dgm:dir/>
          <dgm:animOne val="branch"/>
          <dgm:animLvl val="lvl"/>
          <dgm:resizeHandles/>
        </dgm:presLayoutVars>
      </dgm:prSet>
      <dgm:spPr/>
    </dgm:pt>
    <dgm:pt modelId="{6C9B906F-CB1F-42C8-9F62-54D2B64B7AAC}" type="pres">
      <dgm:prSet presAssocID="{6DBE443A-FAD6-4785-9C48-C5F64F634A98}" presName="hierRoot1" presStyleCnt="0">
        <dgm:presLayoutVars>
          <dgm:hierBranch val="init"/>
        </dgm:presLayoutVars>
      </dgm:prSet>
      <dgm:spPr/>
    </dgm:pt>
    <dgm:pt modelId="{03794E63-7F01-454B-9EBB-E721174AB13D}" type="pres">
      <dgm:prSet presAssocID="{6DBE443A-FAD6-4785-9C48-C5F64F634A98}" presName="rootComposite1" presStyleCnt="0"/>
      <dgm:spPr/>
    </dgm:pt>
    <dgm:pt modelId="{E1170AA5-C8AD-4474-976B-ABAB1E4DC975}" type="pres">
      <dgm:prSet presAssocID="{6DBE443A-FAD6-4785-9C48-C5F64F634A98}" presName="rootText1" presStyleLbl="node0" presStyleIdx="0" presStyleCnt="1">
        <dgm:presLayoutVars>
          <dgm:chPref val="3"/>
        </dgm:presLayoutVars>
      </dgm:prSet>
      <dgm:spPr/>
    </dgm:pt>
    <dgm:pt modelId="{5617D375-9A58-44B6-91FB-00C4442E11FF}" type="pres">
      <dgm:prSet presAssocID="{6DBE443A-FAD6-4785-9C48-C5F64F634A98}" presName="rootConnector1" presStyleLbl="node1" presStyleIdx="0" presStyleCnt="0"/>
      <dgm:spPr/>
    </dgm:pt>
    <dgm:pt modelId="{93F2A15B-4483-4E3B-9AE9-69C3F4FC9AA6}" type="pres">
      <dgm:prSet presAssocID="{6DBE443A-FAD6-4785-9C48-C5F64F634A98}" presName="hierChild2" presStyleCnt="0"/>
      <dgm:spPr/>
    </dgm:pt>
    <dgm:pt modelId="{0E211169-CAE1-49B8-AF5D-E6FEC07D19BA}" type="pres">
      <dgm:prSet presAssocID="{6F78FF4D-6941-4293-B8FC-469AFF9EFE7A}" presName="Name37" presStyleLbl="parChTrans1D2" presStyleIdx="0" presStyleCnt="3"/>
      <dgm:spPr/>
    </dgm:pt>
    <dgm:pt modelId="{A03D4267-69B0-4B76-A116-C03EC954F534}" type="pres">
      <dgm:prSet presAssocID="{0C513C2D-6286-4B1A-AAB1-C7EDB2B835AD}" presName="hierRoot2" presStyleCnt="0">
        <dgm:presLayoutVars>
          <dgm:hierBranch val="init"/>
        </dgm:presLayoutVars>
      </dgm:prSet>
      <dgm:spPr/>
    </dgm:pt>
    <dgm:pt modelId="{BF79777F-28C6-497A-BF65-4C1D55D4683F}" type="pres">
      <dgm:prSet presAssocID="{0C513C2D-6286-4B1A-AAB1-C7EDB2B835AD}" presName="rootComposite" presStyleCnt="0"/>
      <dgm:spPr/>
    </dgm:pt>
    <dgm:pt modelId="{F6DD3F56-924B-4FBC-BAB0-7DFD8EE933BE}" type="pres">
      <dgm:prSet presAssocID="{0C513C2D-6286-4B1A-AAB1-C7EDB2B835AD}" presName="rootText" presStyleLbl="node2" presStyleIdx="0" presStyleCnt="3">
        <dgm:presLayoutVars>
          <dgm:chPref val="3"/>
        </dgm:presLayoutVars>
      </dgm:prSet>
      <dgm:spPr/>
    </dgm:pt>
    <dgm:pt modelId="{2678E8F3-CB41-4C34-8433-452F33317FE0}" type="pres">
      <dgm:prSet presAssocID="{0C513C2D-6286-4B1A-AAB1-C7EDB2B835AD}" presName="rootConnector" presStyleLbl="node2" presStyleIdx="0" presStyleCnt="3"/>
      <dgm:spPr/>
    </dgm:pt>
    <dgm:pt modelId="{D905091D-13FF-4F70-8C7E-429FCAA98C87}" type="pres">
      <dgm:prSet presAssocID="{0C513C2D-6286-4B1A-AAB1-C7EDB2B835AD}" presName="hierChild4" presStyleCnt="0"/>
      <dgm:spPr/>
    </dgm:pt>
    <dgm:pt modelId="{9DC03E3D-9631-4590-9002-AAFB10E90B67}" type="pres">
      <dgm:prSet presAssocID="{29289828-FF72-4CE3-BFC4-E5B6FE6AA0AC}" presName="Name37" presStyleLbl="parChTrans1D3" presStyleIdx="0" presStyleCnt="5"/>
      <dgm:spPr/>
    </dgm:pt>
    <dgm:pt modelId="{BD788B3C-3EEA-4184-87AB-9CD7A1E7BCAF}" type="pres">
      <dgm:prSet presAssocID="{8E7D71BB-E18E-48B9-98DF-58F2010FEEDC}" presName="hierRoot2" presStyleCnt="0">
        <dgm:presLayoutVars>
          <dgm:hierBranch val="init"/>
        </dgm:presLayoutVars>
      </dgm:prSet>
      <dgm:spPr/>
    </dgm:pt>
    <dgm:pt modelId="{AE9CA230-A1CF-443A-9E15-786366C4D3AA}" type="pres">
      <dgm:prSet presAssocID="{8E7D71BB-E18E-48B9-98DF-58F2010FEEDC}" presName="rootComposite" presStyleCnt="0"/>
      <dgm:spPr/>
    </dgm:pt>
    <dgm:pt modelId="{C27C370F-862F-41AC-987A-422D89C5F45B}" type="pres">
      <dgm:prSet presAssocID="{8E7D71BB-E18E-48B9-98DF-58F2010FEEDC}" presName="rootText" presStyleLbl="node3" presStyleIdx="0" presStyleCnt="5">
        <dgm:presLayoutVars>
          <dgm:chPref val="3"/>
        </dgm:presLayoutVars>
      </dgm:prSet>
      <dgm:spPr/>
    </dgm:pt>
    <dgm:pt modelId="{47D6A3F3-D5FC-4F96-8484-6E3C83EA5978}" type="pres">
      <dgm:prSet presAssocID="{8E7D71BB-E18E-48B9-98DF-58F2010FEEDC}" presName="rootConnector" presStyleLbl="node3" presStyleIdx="0" presStyleCnt="5"/>
      <dgm:spPr/>
    </dgm:pt>
    <dgm:pt modelId="{600BAE68-0045-4665-BCED-E0FE06BB57BB}" type="pres">
      <dgm:prSet presAssocID="{8E7D71BB-E18E-48B9-98DF-58F2010FEEDC}" presName="hierChild4" presStyleCnt="0"/>
      <dgm:spPr/>
    </dgm:pt>
    <dgm:pt modelId="{47E3A7C0-6935-4DF6-9453-6FEB5866C1A6}" type="pres">
      <dgm:prSet presAssocID="{8E7D71BB-E18E-48B9-98DF-58F2010FEEDC}" presName="hierChild5" presStyleCnt="0"/>
      <dgm:spPr/>
    </dgm:pt>
    <dgm:pt modelId="{3F9BF7EA-AEFF-4B45-B139-77A649CA692A}" type="pres">
      <dgm:prSet presAssocID="{1C60B861-F678-461E-A41F-0D3D6470A7D0}" presName="Name37" presStyleLbl="parChTrans1D3" presStyleIdx="1" presStyleCnt="5"/>
      <dgm:spPr/>
    </dgm:pt>
    <dgm:pt modelId="{E46E453E-FFA4-4840-BFA2-77844E42D186}" type="pres">
      <dgm:prSet presAssocID="{35ACB76E-AEAF-4346-B7AC-B714735AE168}" presName="hierRoot2" presStyleCnt="0">
        <dgm:presLayoutVars>
          <dgm:hierBranch val="init"/>
        </dgm:presLayoutVars>
      </dgm:prSet>
      <dgm:spPr/>
    </dgm:pt>
    <dgm:pt modelId="{3B63BEDB-D6E4-45A9-8EE6-124A211F520F}" type="pres">
      <dgm:prSet presAssocID="{35ACB76E-AEAF-4346-B7AC-B714735AE168}" presName="rootComposite" presStyleCnt="0"/>
      <dgm:spPr/>
    </dgm:pt>
    <dgm:pt modelId="{92A43832-A7D3-4000-81DC-0DB90D691E2F}" type="pres">
      <dgm:prSet presAssocID="{35ACB76E-AEAF-4346-B7AC-B714735AE168}" presName="rootText" presStyleLbl="node3" presStyleIdx="1" presStyleCnt="5">
        <dgm:presLayoutVars>
          <dgm:chPref val="3"/>
        </dgm:presLayoutVars>
      </dgm:prSet>
      <dgm:spPr/>
    </dgm:pt>
    <dgm:pt modelId="{2D5533CF-94ED-41C2-A3F0-4591773EDC7A}" type="pres">
      <dgm:prSet presAssocID="{35ACB76E-AEAF-4346-B7AC-B714735AE168}" presName="rootConnector" presStyleLbl="node3" presStyleIdx="1" presStyleCnt="5"/>
      <dgm:spPr/>
    </dgm:pt>
    <dgm:pt modelId="{CADF67BD-6C40-4EEC-81B6-2C2CD9DF8CE3}" type="pres">
      <dgm:prSet presAssocID="{35ACB76E-AEAF-4346-B7AC-B714735AE168}" presName="hierChild4" presStyleCnt="0"/>
      <dgm:spPr/>
    </dgm:pt>
    <dgm:pt modelId="{7A627623-4589-4C2D-85C4-56D503C0ACAC}" type="pres">
      <dgm:prSet presAssocID="{35ACB76E-AEAF-4346-B7AC-B714735AE168}" presName="hierChild5" presStyleCnt="0"/>
      <dgm:spPr/>
    </dgm:pt>
    <dgm:pt modelId="{FF4C604A-58BB-4E0D-9DD8-439E9E3B3C88}" type="pres">
      <dgm:prSet presAssocID="{078546C3-ACCD-4949-881A-3EE6F483B1B6}" presName="Name37" presStyleLbl="parChTrans1D3" presStyleIdx="2" presStyleCnt="5"/>
      <dgm:spPr/>
    </dgm:pt>
    <dgm:pt modelId="{F3757B5E-9477-47D5-AAF7-1BC3110E8DA7}" type="pres">
      <dgm:prSet presAssocID="{858C6315-AE6F-4530-8074-D7D4823E669E}" presName="hierRoot2" presStyleCnt="0">
        <dgm:presLayoutVars>
          <dgm:hierBranch val="init"/>
        </dgm:presLayoutVars>
      </dgm:prSet>
      <dgm:spPr/>
    </dgm:pt>
    <dgm:pt modelId="{21D1CF5F-834C-4508-9875-67DAC5268CC7}" type="pres">
      <dgm:prSet presAssocID="{858C6315-AE6F-4530-8074-D7D4823E669E}" presName="rootComposite" presStyleCnt="0"/>
      <dgm:spPr/>
    </dgm:pt>
    <dgm:pt modelId="{7F578F9E-291D-48C5-8606-E88E8117B41D}" type="pres">
      <dgm:prSet presAssocID="{858C6315-AE6F-4530-8074-D7D4823E669E}" presName="rootText" presStyleLbl="node3" presStyleIdx="2" presStyleCnt="5">
        <dgm:presLayoutVars>
          <dgm:chPref val="3"/>
        </dgm:presLayoutVars>
      </dgm:prSet>
      <dgm:spPr/>
    </dgm:pt>
    <dgm:pt modelId="{035402E9-F1DE-4BA6-B7BB-BE5C2451C09E}" type="pres">
      <dgm:prSet presAssocID="{858C6315-AE6F-4530-8074-D7D4823E669E}" presName="rootConnector" presStyleLbl="node3" presStyleIdx="2" presStyleCnt="5"/>
      <dgm:spPr/>
    </dgm:pt>
    <dgm:pt modelId="{BF919E94-AF83-499D-A10C-D5F1A15642A5}" type="pres">
      <dgm:prSet presAssocID="{858C6315-AE6F-4530-8074-D7D4823E669E}" presName="hierChild4" presStyleCnt="0"/>
      <dgm:spPr/>
    </dgm:pt>
    <dgm:pt modelId="{058A7A5B-1EB7-4D45-A0A7-96883A2427A0}" type="pres">
      <dgm:prSet presAssocID="{858C6315-AE6F-4530-8074-D7D4823E669E}" presName="hierChild5" presStyleCnt="0"/>
      <dgm:spPr/>
    </dgm:pt>
    <dgm:pt modelId="{AE28EADD-F7A8-4365-AB01-AEA635C07563}" type="pres">
      <dgm:prSet presAssocID="{0C513C2D-6286-4B1A-AAB1-C7EDB2B835AD}" presName="hierChild5" presStyleCnt="0"/>
      <dgm:spPr/>
    </dgm:pt>
    <dgm:pt modelId="{68B1F031-1F0D-4D2C-B586-A8D77A946F3D}" type="pres">
      <dgm:prSet presAssocID="{A24ECFE9-9EF2-4465-A404-49659C9D0527}" presName="Name37" presStyleLbl="parChTrans1D2" presStyleIdx="1" presStyleCnt="3"/>
      <dgm:spPr/>
    </dgm:pt>
    <dgm:pt modelId="{917BDDFF-0906-45D4-BCC0-600D06D8897A}" type="pres">
      <dgm:prSet presAssocID="{42AF8386-6C9A-4B34-9FE4-451929F203DE}" presName="hierRoot2" presStyleCnt="0">
        <dgm:presLayoutVars>
          <dgm:hierBranch val="init"/>
        </dgm:presLayoutVars>
      </dgm:prSet>
      <dgm:spPr/>
    </dgm:pt>
    <dgm:pt modelId="{1620401F-B049-4521-A788-6E6BCFBD19CD}" type="pres">
      <dgm:prSet presAssocID="{42AF8386-6C9A-4B34-9FE4-451929F203DE}" presName="rootComposite" presStyleCnt="0"/>
      <dgm:spPr/>
    </dgm:pt>
    <dgm:pt modelId="{0EDD7EF1-A57C-4D25-8935-8AE51885F818}" type="pres">
      <dgm:prSet presAssocID="{42AF8386-6C9A-4B34-9FE4-451929F203DE}" presName="rootText" presStyleLbl="node2" presStyleIdx="1" presStyleCnt="3">
        <dgm:presLayoutVars>
          <dgm:chPref val="3"/>
        </dgm:presLayoutVars>
      </dgm:prSet>
      <dgm:spPr/>
    </dgm:pt>
    <dgm:pt modelId="{BEC7DC35-CD3C-4C13-832F-FCE3E127DF28}" type="pres">
      <dgm:prSet presAssocID="{42AF8386-6C9A-4B34-9FE4-451929F203DE}" presName="rootConnector" presStyleLbl="node2" presStyleIdx="1" presStyleCnt="3"/>
      <dgm:spPr/>
    </dgm:pt>
    <dgm:pt modelId="{E96A43D7-3AA3-429A-AA26-76A6C7A95EA7}" type="pres">
      <dgm:prSet presAssocID="{42AF8386-6C9A-4B34-9FE4-451929F203DE}" presName="hierChild4" presStyleCnt="0"/>
      <dgm:spPr/>
    </dgm:pt>
    <dgm:pt modelId="{536473FA-1D29-448C-9C46-CC66D27B6AC1}" type="pres">
      <dgm:prSet presAssocID="{77ABEAF9-ABE2-4831-A142-9135C7DF147C}" presName="Name37" presStyleLbl="parChTrans1D3" presStyleIdx="3" presStyleCnt="5"/>
      <dgm:spPr/>
    </dgm:pt>
    <dgm:pt modelId="{1B74F99F-40C8-4A78-A56D-7B8AE08214AD}" type="pres">
      <dgm:prSet presAssocID="{C1582682-8B0F-4E6F-9377-2F047B50619E}" presName="hierRoot2" presStyleCnt="0">
        <dgm:presLayoutVars>
          <dgm:hierBranch val="init"/>
        </dgm:presLayoutVars>
      </dgm:prSet>
      <dgm:spPr/>
    </dgm:pt>
    <dgm:pt modelId="{43A74D1B-85D2-47F1-B193-77332B6BDC00}" type="pres">
      <dgm:prSet presAssocID="{C1582682-8B0F-4E6F-9377-2F047B50619E}" presName="rootComposite" presStyleCnt="0"/>
      <dgm:spPr/>
    </dgm:pt>
    <dgm:pt modelId="{9A67940F-9200-4966-AA8B-5213F66C8C84}" type="pres">
      <dgm:prSet presAssocID="{C1582682-8B0F-4E6F-9377-2F047B50619E}" presName="rootText" presStyleLbl="node3" presStyleIdx="3" presStyleCnt="5">
        <dgm:presLayoutVars>
          <dgm:chPref val="3"/>
        </dgm:presLayoutVars>
      </dgm:prSet>
      <dgm:spPr/>
    </dgm:pt>
    <dgm:pt modelId="{6A5006D5-5CC2-47ED-B2EA-F077F0D53CC3}" type="pres">
      <dgm:prSet presAssocID="{C1582682-8B0F-4E6F-9377-2F047B50619E}" presName="rootConnector" presStyleLbl="node3" presStyleIdx="3" presStyleCnt="5"/>
      <dgm:spPr/>
    </dgm:pt>
    <dgm:pt modelId="{1640B537-D1ED-4CC9-A260-631C6C1845D2}" type="pres">
      <dgm:prSet presAssocID="{C1582682-8B0F-4E6F-9377-2F047B50619E}" presName="hierChild4" presStyleCnt="0"/>
      <dgm:spPr/>
    </dgm:pt>
    <dgm:pt modelId="{839F0ED7-4F50-4660-99B2-B9A23937CDAF}" type="pres">
      <dgm:prSet presAssocID="{C1582682-8B0F-4E6F-9377-2F047B50619E}" presName="hierChild5" presStyleCnt="0"/>
      <dgm:spPr/>
    </dgm:pt>
    <dgm:pt modelId="{9B406F7C-E864-4509-9369-E52F1E38A239}" type="pres">
      <dgm:prSet presAssocID="{93D8AACD-F9D4-460A-A820-6079013D0FB8}" presName="Name37" presStyleLbl="parChTrans1D3" presStyleIdx="4" presStyleCnt="5"/>
      <dgm:spPr/>
    </dgm:pt>
    <dgm:pt modelId="{E865E9A6-476C-4E56-9698-232314CDBA5E}" type="pres">
      <dgm:prSet presAssocID="{93525024-C502-4E42-8B93-177515624311}" presName="hierRoot2" presStyleCnt="0">
        <dgm:presLayoutVars>
          <dgm:hierBranch val="init"/>
        </dgm:presLayoutVars>
      </dgm:prSet>
      <dgm:spPr/>
    </dgm:pt>
    <dgm:pt modelId="{8853FEDC-C90D-4024-9AC6-BE1F42876F71}" type="pres">
      <dgm:prSet presAssocID="{93525024-C502-4E42-8B93-177515624311}" presName="rootComposite" presStyleCnt="0"/>
      <dgm:spPr/>
    </dgm:pt>
    <dgm:pt modelId="{269A834E-F66F-4C77-B276-966C8F36E001}" type="pres">
      <dgm:prSet presAssocID="{93525024-C502-4E42-8B93-177515624311}" presName="rootText" presStyleLbl="node3" presStyleIdx="4" presStyleCnt="5">
        <dgm:presLayoutVars>
          <dgm:chPref val="3"/>
        </dgm:presLayoutVars>
      </dgm:prSet>
      <dgm:spPr/>
    </dgm:pt>
    <dgm:pt modelId="{84AF352F-FC61-4168-BE82-493D759F322C}" type="pres">
      <dgm:prSet presAssocID="{93525024-C502-4E42-8B93-177515624311}" presName="rootConnector" presStyleLbl="node3" presStyleIdx="4" presStyleCnt="5"/>
      <dgm:spPr/>
    </dgm:pt>
    <dgm:pt modelId="{2BD1E49C-C4BB-4FAA-95B9-28C94C720400}" type="pres">
      <dgm:prSet presAssocID="{93525024-C502-4E42-8B93-177515624311}" presName="hierChild4" presStyleCnt="0"/>
      <dgm:spPr/>
    </dgm:pt>
    <dgm:pt modelId="{23DD16E5-8E43-49E7-965C-9E876150D167}" type="pres">
      <dgm:prSet presAssocID="{93525024-C502-4E42-8B93-177515624311}" presName="hierChild5" presStyleCnt="0"/>
      <dgm:spPr/>
    </dgm:pt>
    <dgm:pt modelId="{8C99CECD-78F7-40F9-A06B-0625FCBA74D0}" type="pres">
      <dgm:prSet presAssocID="{42AF8386-6C9A-4B34-9FE4-451929F203DE}" presName="hierChild5" presStyleCnt="0"/>
      <dgm:spPr/>
    </dgm:pt>
    <dgm:pt modelId="{56D708EA-3234-425F-8042-C28EA319A5B5}" type="pres">
      <dgm:prSet presAssocID="{FFFFE17D-2329-44CB-BE73-AD9923064044}" presName="Name37" presStyleLbl="parChTrans1D2" presStyleIdx="2" presStyleCnt="3"/>
      <dgm:spPr/>
    </dgm:pt>
    <dgm:pt modelId="{D395ED3B-59F4-4871-BD8F-F335840D3F90}" type="pres">
      <dgm:prSet presAssocID="{80A2522A-D49D-4AEC-9676-174E223287FF}" presName="hierRoot2" presStyleCnt="0">
        <dgm:presLayoutVars>
          <dgm:hierBranch val="init"/>
        </dgm:presLayoutVars>
      </dgm:prSet>
      <dgm:spPr/>
    </dgm:pt>
    <dgm:pt modelId="{D2C00624-3004-4B1D-868A-F31BBF2ED5DC}" type="pres">
      <dgm:prSet presAssocID="{80A2522A-D49D-4AEC-9676-174E223287FF}" presName="rootComposite" presStyleCnt="0"/>
      <dgm:spPr/>
    </dgm:pt>
    <dgm:pt modelId="{C93942A3-EB07-4980-9EDD-50A113823910}" type="pres">
      <dgm:prSet presAssocID="{80A2522A-D49D-4AEC-9676-174E223287FF}" presName="rootText" presStyleLbl="node2" presStyleIdx="2" presStyleCnt="3">
        <dgm:presLayoutVars>
          <dgm:chPref val="3"/>
        </dgm:presLayoutVars>
      </dgm:prSet>
      <dgm:spPr/>
    </dgm:pt>
    <dgm:pt modelId="{9AC0DBCC-91C3-4E58-990B-4D0657B422D9}" type="pres">
      <dgm:prSet presAssocID="{80A2522A-D49D-4AEC-9676-174E223287FF}" presName="rootConnector" presStyleLbl="node2" presStyleIdx="2" presStyleCnt="3"/>
      <dgm:spPr/>
    </dgm:pt>
    <dgm:pt modelId="{3A05E728-95AA-4B73-8284-F27532B590A9}" type="pres">
      <dgm:prSet presAssocID="{80A2522A-D49D-4AEC-9676-174E223287FF}" presName="hierChild4" presStyleCnt="0"/>
      <dgm:spPr/>
    </dgm:pt>
    <dgm:pt modelId="{2DCC62EE-5341-4475-99B9-CF5A3E6B38A9}" type="pres">
      <dgm:prSet presAssocID="{80A2522A-D49D-4AEC-9676-174E223287FF}" presName="hierChild5" presStyleCnt="0"/>
      <dgm:spPr/>
    </dgm:pt>
    <dgm:pt modelId="{F6331A68-9EBB-47CD-A665-F68717DA205D}" type="pres">
      <dgm:prSet presAssocID="{6DBE443A-FAD6-4785-9C48-C5F64F634A98}" presName="hierChild3" presStyleCnt="0"/>
      <dgm:spPr/>
    </dgm:pt>
  </dgm:ptLst>
  <dgm:cxnLst>
    <dgm:cxn modelId="{1D904505-30DD-4EBD-82CC-E8AD582EF823}" type="presOf" srcId="{35ACB76E-AEAF-4346-B7AC-B714735AE168}" destId="{2D5533CF-94ED-41C2-A3F0-4591773EDC7A}" srcOrd="1" destOrd="0" presId="urn:microsoft.com/office/officeart/2005/8/layout/orgChart1"/>
    <dgm:cxn modelId="{D596AE11-86A8-403A-B0FC-4FA7DA47294F}" type="presOf" srcId="{6DBE443A-FAD6-4785-9C48-C5F64F634A98}" destId="{5617D375-9A58-44B6-91FB-00C4442E11FF}" srcOrd="1" destOrd="0" presId="urn:microsoft.com/office/officeart/2005/8/layout/orgChart1"/>
    <dgm:cxn modelId="{3709B816-5CD9-4002-A138-52EE59A19CDA}" srcId="{6DBE443A-FAD6-4785-9C48-C5F64F634A98}" destId="{0C513C2D-6286-4B1A-AAB1-C7EDB2B835AD}" srcOrd="0" destOrd="0" parTransId="{6F78FF4D-6941-4293-B8FC-469AFF9EFE7A}" sibTransId="{53BEC93D-0214-42B1-A658-B734433C8EB1}"/>
    <dgm:cxn modelId="{BCA22B21-B673-40B6-8039-766EFBF62E6E}" type="presOf" srcId="{858C6315-AE6F-4530-8074-D7D4823E669E}" destId="{035402E9-F1DE-4BA6-B7BB-BE5C2451C09E}" srcOrd="1" destOrd="0" presId="urn:microsoft.com/office/officeart/2005/8/layout/orgChart1"/>
    <dgm:cxn modelId="{4E6CAA22-8D73-4C51-B3BD-7E12CDE8A692}" type="presOf" srcId="{A24ECFE9-9EF2-4465-A404-49659C9D0527}" destId="{68B1F031-1F0D-4D2C-B586-A8D77A946F3D}" srcOrd="0" destOrd="0" presId="urn:microsoft.com/office/officeart/2005/8/layout/orgChart1"/>
    <dgm:cxn modelId="{DE5FC22C-184B-4C0D-A014-1969B0EEEB29}" type="presOf" srcId="{0C513C2D-6286-4B1A-AAB1-C7EDB2B835AD}" destId="{F6DD3F56-924B-4FBC-BAB0-7DFD8EE933BE}" srcOrd="0" destOrd="0" presId="urn:microsoft.com/office/officeart/2005/8/layout/orgChart1"/>
    <dgm:cxn modelId="{DA0B1A36-BB1A-4258-8106-CF61D244A764}" type="presOf" srcId="{1C60B861-F678-461E-A41F-0D3D6470A7D0}" destId="{3F9BF7EA-AEFF-4B45-B139-77A649CA692A}" srcOrd="0" destOrd="0" presId="urn:microsoft.com/office/officeart/2005/8/layout/orgChart1"/>
    <dgm:cxn modelId="{2AF38F38-9B71-4014-A054-1FA014593B24}" type="presOf" srcId="{80A2522A-D49D-4AEC-9676-174E223287FF}" destId="{C93942A3-EB07-4980-9EDD-50A113823910}" srcOrd="0" destOrd="0" presId="urn:microsoft.com/office/officeart/2005/8/layout/orgChart1"/>
    <dgm:cxn modelId="{7C517E3D-B254-4F1D-81E3-4A1C1A936425}" type="presOf" srcId="{C1582682-8B0F-4E6F-9377-2F047B50619E}" destId="{9A67940F-9200-4966-AA8B-5213F66C8C84}" srcOrd="0" destOrd="0" presId="urn:microsoft.com/office/officeart/2005/8/layout/orgChart1"/>
    <dgm:cxn modelId="{6AF3FB5C-8A54-4E5E-83BF-F5A4D4D9A30C}" type="presOf" srcId="{77ABEAF9-ABE2-4831-A142-9135C7DF147C}" destId="{536473FA-1D29-448C-9C46-CC66D27B6AC1}" srcOrd="0" destOrd="0" presId="urn:microsoft.com/office/officeart/2005/8/layout/orgChart1"/>
    <dgm:cxn modelId="{F9AF3643-BF1D-4933-A8F4-E6C52280B35C}" type="presOf" srcId="{C1582682-8B0F-4E6F-9377-2F047B50619E}" destId="{6A5006D5-5CC2-47ED-B2EA-F077F0D53CC3}" srcOrd="1" destOrd="0" presId="urn:microsoft.com/office/officeart/2005/8/layout/orgChart1"/>
    <dgm:cxn modelId="{2AAAA74D-CA8D-4BBA-A2E2-CE6F1E4FBA25}" type="presOf" srcId="{35ACB76E-AEAF-4346-B7AC-B714735AE168}" destId="{92A43832-A7D3-4000-81DC-0DB90D691E2F}" srcOrd="0" destOrd="0" presId="urn:microsoft.com/office/officeart/2005/8/layout/orgChart1"/>
    <dgm:cxn modelId="{58E9106E-65E9-46DA-BF69-9E7B3DAB0DAF}" type="presOf" srcId="{AB2D9873-720E-46E2-B587-EF3AEDA5606C}" destId="{9A4B0588-A4BE-421D-AD8A-5B15823FD7F2}" srcOrd="0" destOrd="0" presId="urn:microsoft.com/office/officeart/2005/8/layout/orgChart1"/>
    <dgm:cxn modelId="{1CA85450-7DBF-420A-ACB0-AB34E2839FDC}" srcId="{42AF8386-6C9A-4B34-9FE4-451929F203DE}" destId="{93525024-C502-4E42-8B93-177515624311}" srcOrd="1" destOrd="0" parTransId="{93D8AACD-F9D4-460A-A820-6079013D0FB8}" sibTransId="{4BD1DCC7-5F60-4A66-9476-7BCBFB21EBCD}"/>
    <dgm:cxn modelId="{21FC937F-DF29-4F27-AD7C-216875646E75}" srcId="{42AF8386-6C9A-4B34-9FE4-451929F203DE}" destId="{C1582682-8B0F-4E6F-9377-2F047B50619E}" srcOrd="0" destOrd="0" parTransId="{77ABEAF9-ABE2-4831-A142-9135C7DF147C}" sibTransId="{FB7CD535-708C-4223-9C97-44C5C4DF0B30}"/>
    <dgm:cxn modelId="{8561B084-880B-41C6-862E-5B4E5E6F1923}" type="presOf" srcId="{8E7D71BB-E18E-48B9-98DF-58F2010FEEDC}" destId="{47D6A3F3-D5FC-4F96-8484-6E3C83EA5978}" srcOrd="1" destOrd="0" presId="urn:microsoft.com/office/officeart/2005/8/layout/orgChart1"/>
    <dgm:cxn modelId="{9DC1078A-BF68-4289-BF1D-4F8174A9FD85}" type="presOf" srcId="{42AF8386-6C9A-4B34-9FE4-451929F203DE}" destId="{0EDD7EF1-A57C-4D25-8935-8AE51885F818}" srcOrd="0" destOrd="0" presId="urn:microsoft.com/office/officeart/2005/8/layout/orgChart1"/>
    <dgm:cxn modelId="{45BDB78C-C265-4307-B07E-C5AD6CD32797}" srcId="{6DBE443A-FAD6-4785-9C48-C5F64F634A98}" destId="{80A2522A-D49D-4AEC-9676-174E223287FF}" srcOrd="2" destOrd="0" parTransId="{FFFFE17D-2329-44CB-BE73-AD9923064044}" sibTransId="{54F788F2-20ED-4AE6-96C4-68785B8EEAD1}"/>
    <dgm:cxn modelId="{73175798-97D8-45D1-BA11-A1E23EAF5A11}" type="presOf" srcId="{078546C3-ACCD-4949-881A-3EE6F483B1B6}" destId="{FF4C604A-58BB-4E0D-9DD8-439E9E3B3C88}" srcOrd="0" destOrd="0" presId="urn:microsoft.com/office/officeart/2005/8/layout/orgChart1"/>
    <dgm:cxn modelId="{4E0CF69A-A8BF-40D8-BC69-D749B485ACF1}" srcId="{6DBE443A-FAD6-4785-9C48-C5F64F634A98}" destId="{42AF8386-6C9A-4B34-9FE4-451929F203DE}" srcOrd="1" destOrd="0" parTransId="{A24ECFE9-9EF2-4465-A404-49659C9D0527}" sibTransId="{438E0A03-098B-4C1B-B8CB-5D17A0524E03}"/>
    <dgm:cxn modelId="{8C8A969D-D2DA-4846-88FA-81D6ACF70D81}" type="presOf" srcId="{80A2522A-D49D-4AEC-9676-174E223287FF}" destId="{9AC0DBCC-91C3-4E58-990B-4D0657B422D9}" srcOrd="1" destOrd="0" presId="urn:microsoft.com/office/officeart/2005/8/layout/orgChart1"/>
    <dgm:cxn modelId="{B40F8C9E-E967-442E-8BF2-4C2BEBB894EC}" type="presOf" srcId="{6DBE443A-FAD6-4785-9C48-C5F64F634A98}" destId="{E1170AA5-C8AD-4474-976B-ABAB1E4DC975}" srcOrd="0" destOrd="0" presId="urn:microsoft.com/office/officeart/2005/8/layout/orgChart1"/>
    <dgm:cxn modelId="{5BE8DAAD-DFB7-4F73-8659-140C66BB9136}" type="presOf" srcId="{29289828-FF72-4CE3-BFC4-E5B6FE6AA0AC}" destId="{9DC03E3D-9631-4590-9002-AAFB10E90B67}" srcOrd="0" destOrd="0" presId="urn:microsoft.com/office/officeart/2005/8/layout/orgChart1"/>
    <dgm:cxn modelId="{525651AF-10C8-4A40-BFF0-2C6F413FB762}" type="presOf" srcId="{8E7D71BB-E18E-48B9-98DF-58F2010FEEDC}" destId="{C27C370F-862F-41AC-987A-422D89C5F45B}" srcOrd="0" destOrd="0" presId="urn:microsoft.com/office/officeart/2005/8/layout/orgChart1"/>
    <dgm:cxn modelId="{FC2E84AF-A3F2-4C34-B5F8-325E7A9F822E}" srcId="{0C513C2D-6286-4B1A-AAB1-C7EDB2B835AD}" destId="{8E7D71BB-E18E-48B9-98DF-58F2010FEEDC}" srcOrd="0" destOrd="0" parTransId="{29289828-FF72-4CE3-BFC4-E5B6FE6AA0AC}" sibTransId="{084E040B-7E7C-41A5-B698-155F0708D299}"/>
    <dgm:cxn modelId="{ECE622B0-7E3B-4A9B-81D5-DA9B3F271B88}" type="presOf" srcId="{858C6315-AE6F-4530-8074-D7D4823E669E}" destId="{7F578F9E-291D-48C5-8606-E88E8117B41D}" srcOrd="0" destOrd="0" presId="urn:microsoft.com/office/officeart/2005/8/layout/orgChart1"/>
    <dgm:cxn modelId="{919EF1B0-8609-47BE-9D51-D4EB289AB5E2}" type="presOf" srcId="{0C513C2D-6286-4B1A-AAB1-C7EDB2B835AD}" destId="{2678E8F3-CB41-4C34-8433-452F33317FE0}" srcOrd="1" destOrd="0" presId="urn:microsoft.com/office/officeart/2005/8/layout/orgChart1"/>
    <dgm:cxn modelId="{C88433B4-6F35-4201-8D56-661BB41D2B83}" type="presOf" srcId="{FFFFE17D-2329-44CB-BE73-AD9923064044}" destId="{56D708EA-3234-425F-8042-C28EA319A5B5}" srcOrd="0" destOrd="0" presId="urn:microsoft.com/office/officeart/2005/8/layout/orgChart1"/>
    <dgm:cxn modelId="{2C1C58B7-892E-457A-A485-1417661B88C1}" srcId="{0C513C2D-6286-4B1A-AAB1-C7EDB2B835AD}" destId="{35ACB76E-AEAF-4346-B7AC-B714735AE168}" srcOrd="1" destOrd="0" parTransId="{1C60B861-F678-461E-A41F-0D3D6470A7D0}" sibTransId="{50CC937D-ED3B-4B38-B06E-2DB73FBE0B04}"/>
    <dgm:cxn modelId="{673464BB-B143-4E13-B5BF-515A64E52D2F}" type="presOf" srcId="{6F78FF4D-6941-4293-B8FC-469AFF9EFE7A}" destId="{0E211169-CAE1-49B8-AF5D-E6FEC07D19BA}" srcOrd="0" destOrd="0" presId="urn:microsoft.com/office/officeart/2005/8/layout/orgChart1"/>
    <dgm:cxn modelId="{F21308D7-AD7F-4981-A5E4-7DBE32CF79CF}" srcId="{AB2D9873-720E-46E2-B587-EF3AEDA5606C}" destId="{6DBE443A-FAD6-4785-9C48-C5F64F634A98}" srcOrd="0" destOrd="0" parTransId="{12061875-1137-4A5F-A928-92C65176A0E1}" sibTransId="{7CF86012-C85D-40F0-BE99-D8D985E1815C}"/>
    <dgm:cxn modelId="{61A481DB-7E21-45FC-9B1F-F56518482A73}" type="presOf" srcId="{93525024-C502-4E42-8B93-177515624311}" destId="{269A834E-F66F-4C77-B276-966C8F36E001}" srcOrd="0" destOrd="0" presId="urn:microsoft.com/office/officeart/2005/8/layout/orgChart1"/>
    <dgm:cxn modelId="{814315DC-D2A6-48E9-B190-3F94D78297B7}" type="presOf" srcId="{42AF8386-6C9A-4B34-9FE4-451929F203DE}" destId="{BEC7DC35-CD3C-4C13-832F-FCE3E127DF28}" srcOrd="1" destOrd="0" presId="urn:microsoft.com/office/officeart/2005/8/layout/orgChart1"/>
    <dgm:cxn modelId="{7CD0BEDC-BC50-4007-9533-DECF269E8982}" type="presOf" srcId="{93525024-C502-4E42-8B93-177515624311}" destId="{84AF352F-FC61-4168-BE82-493D759F322C}" srcOrd="1" destOrd="0" presId="urn:microsoft.com/office/officeart/2005/8/layout/orgChart1"/>
    <dgm:cxn modelId="{CCAA0FE3-033D-456F-B786-116C6F172CEA}" srcId="{0C513C2D-6286-4B1A-AAB1-C7EDB2B835AD}" destId="{858C6315-AE6F-4530-8074-D7D4823E669E}" srcOrd="2" destOrd="0" parTransId="{078546C3-ACCD-4949-881A-3EE6F483B1B6}" sibTransId="{3CBBE9FF-CDFD-46F9-AFFC-9018AC3AE033}"/>
    <dgm:cxn modelId="{D0B0AFE7-307E-4105-ADE5-534A0E2DA2DB}" type="presOf" srcId="{93D8AACD-F9D4-460A-A820-6079013D0FB8}" destId="{9B406F7C-E864-4509-9369-E52F1E38A239}" srcOrd="0" destOrd="0" presId="urn:microsoft.com/office/officeart/2005/8/layout/orgChart1"/>
    <dgm:cxn modelId="{0BF09716-9D2B-4367-AF18-6BC0E4D7B724}" type="presParOf" srcId="{9A4B0588-A4BE-421D-AD8A-5B15823FD7F2}" destId="{6C9B906F-CB1F-42C8-9F62-54D2B64B7AAC}" srcOrd="0" destOrd="0" presId="urn:microsoft.com/office/officeart/2005/8/layout/orgChart1"/>
    <dgm:cxn modelId="{778A7644-BA2E-49A1-8526-33BB9483D346}" type="presParOf" srcId="{6C9B906F-CB1F-42C8-9F62-54D2B64B7AAC}" destId="{03794E63-7F01-454B-9EBB-E721174AB13D}" srcOrd="0" destOrd="0" presId="urn:microsoft.com/office/officeart/2005/8/layout/orgChart1"/>
    <dgm:cxn modelId="{54A54440-9EC9-4CA1-A2EE-B3E46A9C230E}" type="presParOf" srcId="{03794E63-7F01-454B-9EBB-E721174AB13D}" destId="{E1170AA5-C8AD-4474-976B-ABAB1E4DC975}" srcOrd="0" destOrd="0" presId="urn:microsoft.com/office/officeart/2005/8/layout/orgChart1"/>
    <dgm:cxn modelId="{C022E679-3265-4D30-84A4-026F47FEC6E0}" type="presParOf" srcId="{03794E63-7F01-454B-9EBB-E721174AB13D}" destId="{5617D375-9A58-44B6-91FB-00C4442E11FF}" srcOrd="1" destOrd="0" presId="urn:microsoft.com/office/officeart/2005/8/layout/orgChart1"/>
    <dgm:cxn modelId="{7EBA8DA6-40D9-41DF-A112-E8C44AFBB4C0}" type="presParOf" srcId="{6C9B906F-CB1F-42C8-9F62-54D2B64B7AAC}" destId="{93F2A15B-4483-4E3B-9AE9-69C3F4FC9AA6}" srcOrd="1" destOrd="0" presId="urn:microsoft.com/office/officeart/2005/8/layout/orgChart1"/>
    <dgm:cxn modelId="{DCEBBF4C-1726-495C-9362-C15072A23C53}" type="presParOf" srcId="{93F2A15B-4483-4E3B-9AE9-69C3F4FC9AA6}" destId="{0E211169-CAE1-49B8-AF5D-E6FEC07D19BA}" srcOrd="0" destOrd="0" presId="urn:microsoft.com/office/officeart/2005/8/layout/orgChart1"/>
    <dgm:cxn modelId="{3E7C40E1-762D-491C-80C8-97C67DFD27B1}" type="presParOf" srcId="{93F2A15B-4483-4E3B-9AE9-69C3F4FC9AA6}" destId="{A03D4267-69B0-4B76-A116-C03EC954F534}" srcOrd="1" destOrd="0" presId="urn:microsoft.com/office/officeart/2005/8/layout/orgChart1"/>
    <dgm:cxn modelId="{9490E447-8C51-4758-821B-E184A035C4A1}" type="presParOf" srcId="{A03D4267-69B0-4B76-A116-C03EC954F534}" destId="{BF79777F-28C6-497A-BF65-4C1D55D4683F}" srcOrd="0" destOrd="0" presId="urn:microsoft.com/office/officeart/2005/8/layout/orgChart1"/>
    <dgm:cxn modelId="{5EAEED48-14AA-4828-B86B-8204DBA98F07}" type="presParOf" srcId="{BF79777F-28C6-497A-BF65-4C1D55D4683F}" destId="{F6DD3F56-924B-4FBC-BAB0-7DFD8EE933BE}" srcOrd="0" destOrd="0" presId="urn:microsoft.com/office/officeart/2005/8/layout/orgChart1"/>
    <dgm:cxn modelId="{45465E97-CA2C-4255-9980-812BDB349594}" type="presParOf" srcId="{BF79777F-28C6-497A-BF65-4C1D55D4683F}" destId="{2678E8F3-CB41-4C34-8433-452F33317FE0}" srcOrd="1" destOrd="0" presId="urn:microsoft.com/office/officeart/2005/8/layout/orgChart1"/>
    <dgm:cxn modelId="{057C9554-F46C-41BD-875D-6593184E34C1}" type="presParOf" srcId="{A03D4267-69B0-4B76-A116-C03EC954F534}" destId="{D905091D-13FF-4F70-8C7E-429FCAA98C87}" srcOrd="1" destOrd="0" presId="urn:microsoft.com/office/officeart/2005/8/layout/orgChart1"/>
    <dgm:cxn modelId="{7B5CA551-D600-44E2-BE3C-7078149BA588}" type="presParOf" srcId="{D905091D-13FF-4F70-8C7E-429FCAA98C87}" destId="{9DC03E3D-9631-4590-9002-AAFB10E90B67}" srcOrd="0" destOrd="0" presId="urn:microsoft.com/office/officeart/2005/8/layout/orgChart1"/>
    <dgm:cxn modelId="{CA8A4C83-A5AF-4348-BD73-7E2ADB63C775}" type="presParOf" srcId="{D905091D-13FF-4F70-8C7E-429FCAA98C87}" destId="{BD788B3C-3EEA-4184-87AB-9CD7A1E7BCAF}" srcOrd="1" destOrd="0" presId="urn:microsoft.com/office/officeart/2005/8/layout/orgChart1"/>
    <dgm:cxn modelId="{5ADCEC0F-BC4D-4DF8-8664-A0CF693C801D}" type="presParOf" srcId="{BD788B3C-3EEA-4184-87AB-9CD7A1E7BCAF}" destId="{AE9CA230-A1CF-443A-9E15-786366C4D3AA}" srcOrd="0" destOrd="0" presId="urn:microsoft.com/office/officeart/2005/8/layout/orgChart1"/>
    <dgm:cxn modelId="{1ADDFA4A-89FD-486F-A4CD-18A9DF0AAF86}" type="presParOf" srcId="{AE9CA230-A1CF-443A-9E15-786366C4D3AA}" destId="{C27C370F-862F-41AC-987A-422D89C5F45B}" srcOrd="0" destOrd="0" presId="urn:microsoft.com/office/officeart/2005/8/layout/orgChart1"/>
    <dgm:cxn modelId="{B2ACC4C5-0B76-4AD9-812D-BA55A9EAC354}" type="presParOf" srcId="{AE9CA230-A1CF-443A-9E15-786366C4D3AA}" destId="{47D6A3F3-D5FC-4F96-8484-6E3C83EA5978}" srcOrd="1" destOrd="0" presId="urn:microsoft.com/office/officeart/2005/8/layout/orgChart1"/>
    <dgm:cxn modelId="{314EE64F-AF74-4FCC-A215-6A6596969B43}" type="presParOf" srcId="{BD788B3C-3EEA-4184-87AB-9CD7A1E7BCAF}" destId="{600BAE68-0045-4665-BCED-E0FE06BB57BB}" srcOrd="1" destOrd="0" presId="urn:microsoft.com/office/officeart/2005/8/layout/orgChart1"/>
    <dgm:cxn modelId="{F584026F-FE4F-4A5A-8F68-A41CF29D654F}" type="presParOf" srcId="{BD788B3C-3EEA-4184-87AB-9CD7A1E7BCAF}" destId="{47E3A7C0-6935-4DF6-9453-6FEB5866C1A6}" srcOrd="2" destOrd="0" presId="urn:microsoft.com/office/officeart/2005/8/layout/orgChart1"/>
    <dgm:cxn modelId="{709EA0D9-157E-46F7-B4EE-A317A03A3981}" type="presParOf" srcId="{D905091D-13FF-4F70-8C7E-429FCAA98C87}" destId="{3F9BF7EA-AEFF-4B45-B139-77A649CA692A}" srcOrd="2" destOrd="0" presId="urn:microsoft.com/office/officeart/2005/8/layout/orgChart1"/>
    <dgm:cxn modelId="{2BC72899-8C21-41AD-8F0F-6A83FBA3FE4E}" type="presParOf" srcId="{D905091D-13FF-4F70-8C7E-429FCAA98C87}" destId="{E46E453E-FFA4-4840-BFA2-77844E42D186}" srcOrd="3" destOrd="0" presId="urn:microsoft.com/office/officeart/2005/8/layout/orgChart1"/>
    <dgm:cxn modelId="{A2D93321-30CF-4B39-8088-FCFDFDE63693}" type="presParOf" srcId="{E46E453E-FFA4-4840-BFA2-77844E42D186}" destId="{3B63BEDB-D6E4-45A9-8EE6-124A211F520F}" srcOrd="0" destOrd="0" presId="urn:microsoft.com/office/officeart/2005/8/layout/orgChart1"/>
    <dgm:cxn modelId="{A7CC28E5-C14E-41F3-BDA7-D519EAC8CD77}" type="presParOf" srcId="{3B63BEDB-D6E4-45A9-8EE6-124A211F520F}" destId="{92A43832-A7D3-4000-81DC-0DB90D691E2F}" srcOrd="0" destOrd="0" presId="urn:microsoft.com/office/officeart/2005/8/layout/orgChart1"/>
    <dgm:cxn modelId="{75006A10-2947-41AF-945F-B5AC0904885A}" type="presParOf" srcId="{3B63BEDB-D6E4-45A9-8EE6-124A211F520F}" destId="{2D5533CF-94ED-41C2-A3F0-4591773EDC7A}" srcOrd="1" destOrd="0" presId="urn:microsoft.com/office/officeart/2005/8/layout/orgChart1"/>
    <dgm:cxn modelId="{A8E234A3-861E-4F42-ABF1-20935F5AA8BC}" type="presParOf" srcId="{E46E453E-FFA4-4840-BFA2-77844E42D186}" destId="{CADF67BD-6C40-4EEC-81B6-2C2CD9DF8CE3}" srcOrd="1" destOrd="0" presId="urn:microsoft.com/office/officeart/2005/8/layout/orgChart1"/>
    <dgm:cxn modelId="{77D1F639-F68C-4EA0-BE31-BFE5C7E73621}" type="presParOf" srcId="{E46E453E-FFA4-4840-BFA2-77844E42D186}" destId="{7A627623-4589-4C2D-85C4-56D503C0ACAC}" srcOrd="2" destOrd="0" presId="urn:microsoft.com/office/officeart/2005/8/layout/orgChart1"/>
    <dgm:cxn modelId="{E52A5C93-FED6-4AAE-B630-1EFD56DB810E}" type="presParOf" srcId="{D905091D-13FF-4F70-8C7E-429FCAA98C87}" destId="{FF4C604A-58BB-4E0D-9DD8-439E9E3B3C88}" srcOrd="4" destOrd="0" presId="urn:microsoft.com/office/officeart/2005/8/layout/orgChart1"/>
    <dgm:cxn modelId="{F6371520-EE5F-4E4A-A138-9D194EF06559}" type="presParOf" srcId="{D905091D-13FF-4F70-8C7E-429FCAA98C87}" destId="{F3757B5E-9477-47D5-AAF7-1BC3110E8DA7}" srcOrd="5" destOrd="0" presId="urn:microsoft.com/office/officeart/2005/8/layout/orgChart1"/>
    <dgm:cxn modelId="{630EC3E5-9DD6-4715-9104-BF835E4A4C11}" type="presParOf" srcId="{F3757B5E-9477-47D5-AAF7-1BC3110E8DA7}" destId="{21D1CF5F-834C-4508-9875-67DAC5268CC7}" srcOrd="0" destOrd="0" presId="urn:microsoft.com/office/officeart/2005/8/layout/orgChart1"/>
    <dgm:cxn modelId="{2D8209C3-0482-4667-ABAC-40787555D763}" type="presParOf" srcId="{21D1CF5F-834C-4508-9875-67DAC5268CC7}" destId="{7F578F9E-291D-48C5-8606-E88E8117B41D}" srcOrd="0" destOrd="0" presId="urn:microsoft.com/office/officeart/2005/8/layout/orgChart1"/>
    <dgm:cxn modelId="{D27CC839-DC81-4F61-A38D-825542FEBE9C}" type="presParOf" srcId="{21D1CF5F-834C-4508-9875-67DAC5268CC7}" destId="{035402E9-F1DE-4BA6-B7BB-BE5C2451C09E}" srcOrd="1" destOrd="0" presId="urn:microsoft.com/office/officeart/2005/8/layout/orgChart1"/>
    <dgm:cxn modelId="{57893416-512B-46A6-8C7E-077F1F21ACE1}" type="presParOf" srcId="{F3757B5E-9477-47D5-AAF7-1BC3110E8DA7}" destId="{BF919E94-AF83-499D-A10C-D5F1A15642A5}" srcOrd="1" destOrd="0" presId="urn:microsoft.com/office/officeart/2005/8/layout/orgChart1"/>
    <dgm:cxn modelId="{91EF2464-CAEF-470F-8C1A-A29DE18663EB}" type="presParOf" srcId="{F3757B5E-9477-47D5-AAF7-1BC3110E8DA7}" destId="{058A7A5B-1EB7-4D45-A0A7-96883A2427A0}" srcOrd="2" destOrd="0" presId="urn:microsoft.com/office/officeart/2005/8/layout/orgChart1"/>
    <dgm:cxn modelId="{446CCD0D-8082-452F-8E9B-416A6DF2A053}" type="presParOf" srcId="{A03D4267-69B0-4B76-A116-C03EC954F534}" destId="{AE28EADD-F7A8-4365-AB01-AEA635C07563}" srcOrd="2" destOrd="0" presId="urn:microsoft.com/office/officeart/2005/8/layout/orgChart1"/>
    <dgm:cxn modelId="{15FA7068-0E45-46EC-8A3F-881D87452B8E}" type="presParOf" srcId="{93F2A15B-4483-4E3B-9AE9-69C3F4FC9AA6}" destId="{68B1F031-1F0D-4D2C-B586-A8D77A946F3D}" srcOrd="2" destOrd="0" presId="urn:microsoft.com/office/officeart/2005/8/layout/orgChart1"/>
    <dgm:cxn modelId="{2F8F67FF-9B61-4150-A9B9-27D50E504446}" type="presParOf" srcId="{93F2A15B-4483-4E3B-9AE9-69C3F4FC9AA6}" destId="{917BDDFF-0906-45D4-BCC0-600D06D8897A}" srcOrd="3" destOrd="0" presId="urn:microsoft.com/office/officeart/2005/8/layout/orgChart1"/>
    <dgm:cxn modelId="{4ACCC216-6C55-405C-AAFB-A57C4C3BDD5F}" type="presParOf" srcId="{917BDDFF-0906-45D4-BCC0-600D06D8897A}" destId="{1620401F-B049-4521-A788-6E6BCFBD19CD}" srcOrd="0" destOrd="0" presId="urn:microsoft.com/office/officeart/2005/8/layout/orgChart1"/>
    <dgm:cxn modelId="{6AE2FE6C-E0C1-45C5-91F0-B9BDA6558CE3}" type="presParOf" srcId="{1620401F-B049-4521-A788-6E6BCFBD19CD}" destId="{0EDD7EF1-A57C-4D25-8935-8AE51885F818}" srcOrd="0" destOrd="0" presId="urn:microsoft.com/office/officeart/2005/8/layout/orgChart1"/>
    <dgm:cxn modelId="{3E603E26-7E7D-4CBB-89DF-7652DC31854A}" type="presParOf" srcId="{1620401F-B049-4521-A788-6E6BCFBD19CD}" destId="{BEC7DC35-CD3C-4C13-832F-FCE3E127DF28}" srcOrd="1" destOrd="0" presId="urn:microsoft.com/office/officeart/2005/8/layout/orgChart1"/>
    <dgm:cxn modelId="{1C50AA88-E456-4074-820D-3BAA3677050E}" type="presParOf" srcId="{917BDDFF-0906-45D4-BCC0-600D06D8897A}" destId="{E96A43D7-3AA3-429A-AA26-76A6C7A95EA7}" srcOrd="1" destOrd="0" presId="urn:microsoft.com/office/officeart/2005/8/layout/orgChart1"/>
    <dgm:cxn modelId="{DC8957A1-86FF-44A5-A085-7DE9216481A9}" type="presParOf" srcId="{E96A43D7-3AA3-429A-AA26-76A6C7A95EA7}" destId="{536473FA-1D29-448C-9C46-CC66D27B6AC1}" srcOrd="0" destOrd="0" presId="urn:microsoft.com/office/officeart/2005/8/layout/orgChart1"/>
    <dgm:cxn modelId="{D1A9515A-59E3-4DC0-BE09-ABAE29873B7B}" type="presParOf" srcId="{E96A43D7-3AA3-429A-AA26-76A6C7A95EA7}" destId="{1B74F99F-40C8-4A78-A56D-7B8AE08214AD}" srcOrd="1" destOrd="0" presId="urn:microsoft.com/office/officeart/2005/8/layout/orgChart1"/>
    <dgm:cxn modelId="{5438C79D-A02C-4F34-B978-D2DB6C1A267E}" type="presParOf" srcId="{1B74F99F-40C8-4A78-A56D-7B8AE08214AD}" destId="{43A74D1B-85D2-47F1-B193-77332B6BDC00}" srcOrd="0" destOrd="0" presId="urn:microsoft.com/office/officeart/2005/8/layout/orgChart1"/>
    <dgm:cxn modelId="{48A34F61-2E03-4796-874A-526DD9E4A6F5}" type="presParOf" srcId="{43A74D1B-85D2-47F1-B193-77332B6BDC00}" destId="{9A67940F-9200-4966-AA8B-5213F66C8C84}" srcOrd="0" destOrd="0" presId="urn:microsoft.com/office/officeart/2005/8/layout/orgChart1"/>
    <dgm:cxn modelId="{8249E9D9-533B-4D66-9EC7-2DA70CADB348}" type="presParOf" srcId="{43A74D1B-85D2-47F1-B193-77332B6BDC00}" destId="{6A5006D5-5CC2-47ED-B2EA-F077F0D53CC3}" srcOrd="1" destOrd="0" presId="urn:microsoft.com/office/officeart/2005/8/layout/orgChart1"/>
    <dgm:cxn modelId="{121D1F8F-D094-47C4-9317-E6EA791DAA6C}" type="presParOf" srcId="{1B74F99F-40C8-4A78-A56D-7B8AE08214AD}" destId="{1640B537-D1ED-4CC9-A260-631C6C1845D2}" srcOrd="1" destOrd="0" presId="urn:microsoft.com/office/officeart/2005/8/layout/orgChart1"/>
    <dgm:cxn modelId="{0A9DD8C3-1E1F-41D3-B9AD-8246B7B7334B}" type="presParOf" srcId="{1B74F99F-40C8-4A78-A56D-7B8AE08214AD}" destId="{839F0ED7-4F50-4660-99B2-B9A23937CDAF}" srcOrd="2" destOrd="0" presId="urn:microsoft.com/office/officeart/2005/8/layout/orgChart1"/>
    <dgm:cxn modelId="{60255B8A-D0A4-4292-9DD5-9D65ABBA1977}" type="presParOf" srcId="{E96A43D7-3AA3-429A-AA26-76A6C7A95EA7}" destId="{9B406F7C-E864-4509-9369-E52F1E38A239}" srcOrd="2" destOrd="0" presId="urn:microsoft.com/office/officeart/2005/8/layout/orgChart1"/>
    <dgm:cxn modelId="{A845B8FD-82E3-4842-B884-199495D551EE}" type="presParOf" srcId="{E96A43D7-3AA3-429A-AA26-76A6C7A95EA7}" destId="{E865E9A6-476C-4E56-9698-232314CDBA5E}" srcOrd="3" destOrd="0" presId="urn:microsoft.com/office/officeart/2005/8/layout/orgChart1"/>
    <dgm:cxn modelId="{DFC75BFE-4883-4362-987E-854B9DAED1AD}" type="presParOf" srcId="{E865E9A6-476C-4E56-9698-232314CDBA5E}" destId="{8853FEDC-C90D-4024-9AC6-BE1F42876F71}" srcOrd="0" destOrd="0" presId="urn:microsoft.com/office/officeart/2005/8/layout/orgChart1"/>
    <dgm:cxn modelId="{C4A83436-3849-4029-8871-3BFAE6EC8A02}" type="presParOf" srcId="{8853FEDC-C90D-4024-9AC6-BE1F42876F71}" destId="{269A834E-F66F-4C77-B276-966C8F36E001}" srcOrd="0" destOrd="0" presId="urn:microsoft.com/office/officeart/2005/8/layout/orgChart1"/>
    <dgm:cxn modelId="{E865F717-B81A-4056-945A-A5797769F405}" type="presParOf" srcId="{8853FEDC-C90D-4024-9AC6-BE1F42876F71}" destId="{84AF352F-FC61-4168-BE82-493D759F322C}" srcOrd="1" destOrd="0" presId="urn:microsoft.com/office/officeart/2005/8/layout/orgChart1"/>
    <dgm:cxn modelId="{2B5091A9-8D46-4B0F-89EB-D406743FA034}" type="presParOf" srcId="{E865E9A6-476C-4E56-9698-232314CDBA5E}" destId="{2BD1E49C-C4BB-4FAA-95B9-28C94C720400}" srcOrd="1" destOrd="0" presId="urn:microsoft.com/office/officeart/2005/8/layout/orgChart1"/>
    <dgm:cxn modelId="{D0AEF772-9918-4812-9A4A-E2738F8DF07B}" type="presParOf" srcId="{E865E9A6-476C-4E56-9698-232314CDBA5E}" destId="{23DD16E5-8E43-49E7-965C-9E876150D167}" srcOrd="2" destOrd="0" presId="urn:microsoft.com/office/officeart/2005/8/layout/orgChart1"/>
    <dgm:cxn modelId="{F6FE91CF-5D6B-4D2F-9E9C-3433DED4086D}" type="presParOf" srcId="{917BDDFF-0906-45D4-BCC0-600D06D8897A}" destId="{8C99CECD-78F7-40F9-A06B-0625FCBA74D0}" srcOrd="2" destOrd="0" presId="urn:microsoft.com/office/officeart/2005/8/layout/orgChart1"/>
    <dgm:cxn modelId="{3595462E-F6B6-4575-946C-BDFAEF1BDC52}" type="presParOf" srcId="{93F2A15B-4483-4E3B-9AE9-69C3F4FC9AA6}" destId="{56D708EA-3234-425F-8042-C28EA319A5B5}" srcOrd="4" destOrd="0" presId="urn:microsoft.com/office/officeart/2005/8/layout/orgChart1"/>
    <dgm:cxn modelId="{A06E9733-3212-405F-AD65-605A88634F00}" type="presParOf" srcId="{93F2A15B-4483-4E3B-9AE9-69C3F4FC9AA6}" destId="{D395ED3B-59F4-4871-BD8F-F335840D3F90}" srcOrd="5" destOrd="0" presId="urn:microsoft.com/office/officeart/2005/8/layout/orgChart1"/>
    <dgm:cxn modelId="{7F346E63-0A19-41E2-9214-A7D88CE3D403}" type="presParOf" srcId="{D395ED3B-59F4-4871-BD8F-F335840D3F90}" destId="{D2C00624-3004-4B1D-868A-F31BBF2ED5DC}" srcOrd="0" destOrd="0" presId="urn:microsoft.com/office/officeart/2005/8/layout/orgChart1"/>
    <dgm:cxn modelId="{EDB50B86-8DFC-470D-8813-BDF0C292FC08}" type="presParOf" srcId="{D2C00624-3004-4B1D-868A-F31BBF2ED5DC}" destId="{C93942A3-EB07-4980-9EDD-50A113823910}" srcOrd="0" destOrd="0" presId="urn:microsoft.com/office/officeart/2005/8/layout/orgChart1"/>
    <dgm:cxn modelId="{0915E778-5057-4028-96FD-5187D4C948BF}" type="presParOf" srcId="{D2C00624-3004-4B1D-868A-F31BBF2ED5DC}" destId="{9AC0DBCC-91C3-4E58-990B-4D0657B422D9}" srcOrd="1" destOrd="0" presId="urn:microsoft.com/office/officeart/2005/8/layout/orgChart1"/>
    <dgm:cxn modelId="{2EF43DBF-6821-4711-9923-032B1D011DDD}" type="presParOf" srcId="{D395ED3B-59F4-4871-BD8F-F335840D3F90}" destId="{3A05E728-95AA-4B73-8284-F27532B590A9}" srcOrd="1" destOrd="0" presId="urn:microsoft.com/office/officeart/2005/8/layout/orgChart1"/>
    <dgm:cxn modelId="{4F971E27-D82C-441C-BD23-955FBF795BEE}" type="presParOf" srcId="{D395ED3B-59F4-4871-BD8F-F335840D3F90}" destId="{2DCC62EE-5341-4475-99B9-CF5A3E6B38A9}" srcOrd="2" destOrd="0" presId="urn:microsoft.com/office/officeart/2005/8/layout/orgChart1"/>
    <dgm:cxn modelId="{6D08B427-FEA9-4D2B-917C-718A4E6B0C2D}" type="presParOf" srcId="{6C9B906F-CB1F-42C8-9F62-54D2B64B7AAC}" destId="{F6331A68-9EBB-47CD-A665-F68717DA205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708EA-3234-425F-8042-C28EA319A5B5}">
      <dsp:nvSpPr>
        <dsp:cNvPr id="0" name=""/>
        <dsp:cNvSpPr/>
      </dsp:nvSpPr>
      <dsp:spPr>
        <a:xfrm>
          <a:off x="3240023" y="887758"/>
          <a:ext cx="2141591" cy="371681"/>
        </a:xfrm>
        <a:custGeom>
          <a:avLst/>
          <a:gdLst/>
          <a:ahLst/>
          <a:cxnLst/>
          <a:rect l="0" t="0" r="0" b="0"/>
          <a:pathLst>
            <a:path>
              <a:moveTo>
                <a:pt x="0" y="0"/>
              </a:moveTo>
              <a:lnTo>
                <a:pt x="0" y="185840"/>
              </a:lnTo>
              <a:lnTo>
                <a:pt x="2141591" y="185840"/>
              </a:lnTo>
              <a:lnTo>
                <a:pt x="2141591"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06F7C-E864-4509-9369-E52F1E38A239}">
      <dsp:nvSpPr>
        <dsp:cNvPr id="0" name=""/>
        <dsp:cNvSpPr/>
      </dsp:nvSpPr>
      <dsp:spPr>
        <a:xfrm>
          <a:off x="2532059"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473FA-1D29-448C-9C46-CC66D27B6AC1}">
      <dsp:nvSpPr>
        <dsp:cNvPr id="0" name=""/>
        <dsp:cNvSpPr/>
      </dsp:nvSpPr>
      <dsp:spPr>
        <a:xfrm>
          <a:off x="2532059"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1F031-1F0D-4D2C-B586-A8D77A946F3D}">
      <dsp:nvSpPr>
        <dsp:cNvPr id="0" name=""/>
        <dsp:cNvSpPr/>
      </dsp:nvSpPr>
      <dsp:spPr>
        <a:xfrm>
          <a:off x="3194303" y="887758"/>
          <a:ext cx="91440" cy="371681"/>
        </a:xfrm>
        <a:custGeom>
          <a:avLst/>
          <a:gdLst/>
          <a:ahLst/>
          <a:cxnLst/>
          <a:rect l="0" t="0" r="0" b="0"/>
          <a:pathLst>
            <a:path>
              <a:moveTo>
                <a:pt x="45720" y="0"/>
              </a:moveTo>
              <a:lnTo>
                <a:pt x="4572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C604A-58BB-4E0D-9DD8-439E9E3B3C88}">
      <dsp:nvSpPr>
        <dsp:cNvPr id="0" name=""/>
        <dsp:cNvSpPr/>
      </dsp:nvSpPr>
      <dsp:spPr>
        <a:xfrm>
          <a:off x="390467" y="2144395"/>
          <a:ext cx="265486" cy="3327431"/>
        </a:xfrm>
        <a:custGeom>
          <a:avLst/>
          <a:gdLst/>
          <a:ahLst/>
          <a:cxnLst/>
          <a:rect l="0" t="0" r="0" b="0"/>
          <a:pathLst>
            <a:path>
              <a:moveTo>
                <a:pt x="0" y="0"/>
              </a:moveTo>
              <a:lnTo>
                <a:pt x="0" y="3327431"/>
              </a:lnTo>
              <a:lnTo>
                <a:pt x="265486" y="33274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9BF7EA-AEFF-4B45-B139-77A649CA692A}">
      <dsp:nvSpPr>
        <dsp:cNvPr id="0" name=""/>
        <dsp:cNvSpPr/>
      </dsp:nvSpPr>
      <dsp:spPr>
        <a:xfrm>
          <a:off x="390467"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C03E3D-9631-4590-9002-AAFB10E90B67}">
      <dsp:nvSpPr>
        <dsp:cNvPr id="0" name=""/>
        <dsp:cNvSpPr/>
      </dsp:nvSpPr>
      <dsp:spPr>
        <a:xfrm>
          <a:off x="390467"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211169-CAE1-49B8-AF5D-E6FEC07D19BA}">
      <dsp:nvSpPr>
        <dsp:cNvPr id="0" name=""/>
        <dsp:cNvSpPr/>
      </dsp:nvSpPr>
      <dsp:spPr>
        <a:xfrm>
          <a:off x="1098432" y="887758"/>
          <a:ext cx="2141591" cy="371681"/>
        </a:xfrm>
        <a:custGeom>
          <a:avLst/>
          <a:gdLst/>
          <a:ahLst/>
          <a:cxnLst/>
          <a:rect l="0" t="0" r="0" b="0"/>
          <a:pathLst>
            <a:path>
              <a:moveTo>
                <a:pt x="2141591" y="0"/>
              </a:moveTo>
              <a:lnTo>
                <a:pt x="2141591" y="185840"/>
              </a:lnTo>
              <a:lnTo>
                <a:pt x="0" y="185840"/>
              </a:lnTo>
              <a:lnTo>
                <a:pt x="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70AA5-C8AD-4474-976B-ABAB1E4DC975}">
      <dsp:nvSpPr>
        <dsp:cNvPr id="0" name=""/>
        <dsp:cNvSpPr/>
      </dsp:nvSpPr>
      <dsp:spPr>
        <a:xfrm>
          <a:off x="2355068" y="2803"/>
          <a:ext cx="1769910" cy="8849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Data mining</a:t>
          </a:r>
          <a:endParaRPr lang="es-PE" sz="2200" kern="1200"/>
        </a:p>
      </dsp:txBody>
      <dsp:txXfrm>
        <a:off x="2355068" y="2803"/>
        <a:ext cx="1769910" cy="884955"/>
      </dsp:txXfrm>
    </dsp:sp>
    <dsp:sp modelId="{F6DD3F56-924B-4FBC-BAB0-7DFD8EE933BE}">
      <dsp:nvSpPr>
        <dsp:cNvPr id="0" name=""/>
        <dsp:cNvSpPr/>
      </dsp:nvSpPr>
      <dsp:spPr>
        <a:xfrm>
          <a:off x="213476"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supervisadas</a:t>
          </a:r>
          <a:endParaRPr lang="es-PE" sz="2200" kern="1200"/>
        </a:p>
      </dsp:txBody>
      <dsp:txXfrm>
        <a:off x="213476" y="1259440"/>
        <a:ext cx="1769910" cy="884955"/>
      </dsp:txXfrm>
    </dsp:sp>
    <dsp:sp modelId="{C27C370F-862F-41AC-987A-422D89C5F45B}">
      <dsp:nvSpPr>
        <dsp:cNvPr id="0" name=""/>
        <dsp:cNvSpPr/>
      </dsp:nvSpPr>
      <dsp:spPr>
        <a:xfrm>
          <a:off x="655954" y="2516076"/>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Regression</a:t>
          </a:r>
          <a:endParaRPr lang="es-PE" sz="2200" kern="1200"/>
        </a:p>
      </dsp:txBody>
      <dsp:txXfrm>
        <a:off x="655954" y="2516076"/>
        <a:ext cx="1769910" cy="884955"/>
      </dsp:txXfrm>
    </dsp:sp>
    <dsp:sp modelId="{92A43832-A7D3-4000-81DC-0DB90D691E2F}">
      <dsp:nvSpPr>
        <dsp:cNvPr id="0" name=""/>
        <dsp:cNvSpPr/>
      </dsp:nvSpPr>
      <dsp:spPr>
        <a:xfrm>
          <a:off x="655954" y="3772712"/>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Classification</a:t>
          </a:r>
          <a:endParaRPr lang="es-PE" sz="2200" kern="1200"/>
        </a:p>
      </dsp:txBody>
      <dsp:txXfrm>
        <a:off x="655954" y="3772712"/>
        <a:ext cx="1769910" cy="884955"/>
      </dsp:txXfrm>
    </dsp:sp>
    <dsp:sp modelId="{7F578F9E-291D-48C5-8606-E88E8117B41D}">
      <dsp:nvSpPr>
        <dsp:cNvPr id="0" name=""/>
        <dsp:cNvSpPr/>
      </dsp:nvSpPr>
      <dsp:spPr>
        <a:xfrm>
          <a:off x="655954" y="5029349"/>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Recommender Systems</a:t>
          </a:r>
          <a:endParaRPr lang="es-PE" sz="2200" kern="1200"/>
        </a:p>
      </dsp:txBody>
      <dsp:txXfrm>
        <a:off x="655954" y="5029349"/>
        <a:ext cx="1769910" cy="884955"/>
      </dsp:txXfrm>
    </dsp:sp>
    <dsp:sp modelId="{0EDD7EF1-A57C-4D25-8935-8AE51885F818}">
      <dsp:nvSpPr>
        <dsp:cNvPr id="0" name=""/>
        <dsp:cNvSpPr/>
      </dsp:nvSpPr>
      <dsp:spPr>
        <a:xfrm>
          <a:off x="2355068"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no supervisadas</a:t>
          </a:r>
          <a:endParaRPr lang="es-PE" sz="2200" kern="1200"/>
        </a:p>
      </dsp:txBody>
      <dsp:txXfrm>
        <a:off x="2355068" y="1259440"/>
        <a:ext cx="1769910" cy="884955"/>
      </dsp:txXfrm>
    </dsp:sp>
    <dsp:sp modelId="{9A67940F-9200-4966-AA8B-5213F66C8C84}">
      <dsp:nvSpPr>
        <dsp:cNvPr id="0" name=""/>
        <dsp:cNvSpPr/>
      </dsp:nvSpPr>
      <dsp:spPr>
        <a:xfrm>
          <a:off x="2797545" y="2516076"/>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Clustering</a:t>
          </a:r>
          <a:endParaRPr lang="es-PE" sz="2200" kern="1200"/>
        </a:p>
      </dsp:txBody>
      <dsp:txXfrm>
        <a:off x="2797545" y="2516076"/>
        <a:ext cx="1769910" cy="884955"/>
      </dsp:txXfrm>
    </dsp:sp>
    <dsp:sp modelId="{269A834E-F66F-4C77-B276-966C8F36E001}">
      <dsp:nvSpPr>
        <dsp:cNvPr id="0" name=""/>
        <dsp:cNvSpPr/>
      </dsp:nvSpPr>
      <dsp:spPr>
        <a:xfrm>
          <a:off x="2797545" y="3772712"/>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Dimensionality reduction</a:t>
          </a:r>
          <a:endParaRPr lang="es-PE" sz="2200" kern="1200"/>
        </a:p>
      </dsp:txBody>
      <dsp:txXfrm>
        <a:off x="2797545" y="3772712"/>
        <a:ext cx="1769910" cy="884955"/>
      </dsp:txXfrm>
    </dsp:sp>
    <dsp:sp modelId="{C93942A3-EB07-4980-9EDD-50A113823910}">
      <dsp:nvSpPr>
        <dsp:cNvPr id="0" name=""/>
        <dsp:cNvSpPr/>
      </dsp:nvSpPr>
      <dsp:spPr>
        <a:xfrm>
          <a:off x="4496659"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Text mining</a:t>
          </a:r>
          <a:endParaRPr lang="es-PE" sz="2200" kern="1200"/>
        </a:p>
      </dsp:txBody>
      <dsp:txXfrm>
        <a:off x="4496659" y="1259440"/>
        <a:ext cx="1769910" cy="884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708EA-3234-425F-8042-C28EA319A5B5}">
      <dsp:nvSpPr>
        <dsp:cNvPr id="0" name=""/>
        <dsp:cNvSpPr/>
      </dsp:nvSpPr>
      <dsp:spPr>
        <a:xfrm>
          <a:off x="3240023" y="887758"/>
          <a:ext cx="2141591" cy="371681"/>
        </a:xfrm>
        <a:custGeom>
          <a:avLst/>
          <a:gdLst/>
          <a:ahLst/>
          <a:cxnLst/>
          <a:rect l="0" t="0" r="0" b="0"/>
          <a:pathLst>
            <a:path>
              <a:moveTo>
                <a:pt x="0" y="0"/>
              </a:moveTo>
              <a:lnTo>
                <a:pt x="0" y="185840"/>
              </a:lnTo>
              <a:lnTo>
                <a:pt x="2141591" y="185840"/>
              </a:lnTo>
              <a:lnTo>
                <a:pt x="2141591"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06F7C-E864-4509-9369-E52F1E38A239}">
      <dsp:nvSpPr>
        <dsp:cNvPr id="0" name=""/>
        <dsp:cNvSpPr/>
      </dsp:nvSpPr>
      <dsp:spPr>
        <a:xfrm>
          <a:off x="2532059"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473FA-1D29-448C-9C46-CC66D27B6AC1}">
      <dsp:nvSpPr>
        <dsp:cNvPr id="0" name=""/>
        <dsp:cNvSpPr/>
      </dsp:nvSpPr>
      <dsp:spPr>
        <a:xfrm>
          <a:off x="2532059"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1F031-1F0D-4D2C-B586-A8D77A946F3D}">
      <dsp:nvSpPr>
        <dsp:cNvPr id="0" name=""/>
        <dsp:cNvSpPr/>
      </dsp:nvSpPr>
      <dsp:spPr>
        <a:xfrm>
          <a:off x="3194303" y="887758"/>
          <a:ext cx="91440" cy="371681"/>
        </a:xfrm>
        <a:custGeom>
          <a:avLst/>
          <a:gdLst/>
          <a:ahLst/>
          <a:cxnLst/>
          <a:rect l="0" t="0" r="0" b="0"/>
          <a:pathLst>
            <a:path>
              <a:moveTo>
                <a:pt x="45720" y="0"/>
              </a:moveTo>
              <a:lnTo>
                <a:pt x="4572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C604A-58BB-4E0D-9DD8-439E9E3B3C88}">
      <dsp:nvSpPr>
        <dsp:cNvPr id="0" name=""/>
        <dsp:cNvSpPr/>
      </dsp:nvSpPr>
      <dsp:spPr>
        <a:xfrm>
          <a:off x="390467" y="2144395"/>
          <a:ext cx="265486" cy="3327431"/>
        </a:xfrm>
        <a:custGeom>
          <a:avLst/>
          <a:gdLst/>
          <a:ahLst/>
          <a:cxnLst/>
          <a:rect l="0" t="0" r="0" b="0"/>
          <a:pathLst>
            <a:path>
              <a:moveTo>
                <a:pt x="0" y="0"/>
              </a:moveTo>
              <a:lnTo>
                <a:pt x="0" y="3327431"/>
              </a:lnTo>
              <a:lnTo>
                <a:pt x="265486" y="33274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9BF7EA-AEFF-4B45-B139-77A649CA692A}">
      <dsp:nvSpPr>
        <dsp:cNvPr id="0" name=""/>
        <dsp:cNvSpPr/>
      </dsp:nvSpPr>
      <dsp:spPr>
        <a:xfrm>
          <a:off x="390467"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C03E3D-9631-4590-9002-AAFB10E90B67}">
      <dsp:nvSpPr>
        <dsp:cNvPr id="0" name=""/>
        <dsp:cNvSpPr/>
      </dsp:nvSpPr>
      <dsp:spPr>
        <a:xfrm>
          <a:off x="390467"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211169-CAE1-49B8-AF5D-E6FEC07D19BA}">
      <dsp:nvSpPr>
        <dsp:cNvPr id="0" name=""/>
        <dsp:cNvSpPr/>
      </dsp:nvSpPr>
      <dsp:spPr>
        <a:xfrm>
          <a:off x="1098432" y="887758"/>
          <a:ext cx="2141591" cy="371681"/>
        </a:xfrm>
        <a:custGeom>
          <a:avLst/>
          <a:gdLst/>
          <a:ahLst/>
          <a:cxnLst/>
          <a:rect l="0" t="0" r="0" b="0"/>
          <a:pathLst>
            <a:path>
              <a:moveTo>
                <a:pt x="2141591" y="0"/>
              </a:moveTo>
              <a:lnTo>
                <a:pt x="2141591" y="185840"/>
              </a:lnTo>
              <a:lnTo>
                <a:pt x="0" y="185840"/>
              </a:lnTo>
              <a:lnTo>
                <a:pt x="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70AA5-C8AD-4474-976B-ABAB1E4DC975}">
      <dsp:nvSpPr>
        <dsp:cNvPr id="0" name=""/>
        <dsp:cNvSpPr/>
      </dsp:nvSpPr>
      <dsp:spPr>
        <a:xfrm>
          <a:off x="2355068" y="2803"/>
          <a:ext cx="1769910" cy="8849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Data mining</a:t>
          </a:r>
          <a:endParaRPr lang="es-PE" sz="2200" kern="1200"/>
        </a:p>
      </dsp:txBody>
      <dsp:txXfrm>
        <a:off x="2355068" y="2803"/>
        <a:ext cx="1769910" cy="884955"/>
      </dsp:txXfrm>
    </dsp:sp>
    <dsp:sp modelId="{F6DD3F56-924B-4FBC-BAB0-7DFD8EE933BE}">
      <dsp:nvSpPr>
        <dsp:cNvPr id="0" name=""/>
        <dsp:cNvSpPr/>
      </dsp:nvSpPr>
      <dsp:spPr>
        <a:xfrm>
          <a:off x="213476"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supervisadas</a:t>
          </a:r>
          <a:endParaRPr lang="es-PE" sz="2200" kern="1200"/>
        </a:p>
      </dsp:txBody>
      <dsp:txXfrm>
        <a:off x="213476" y="1259440"/>
        <a:ext cx="1769910" cy="884955"/>
      </dsp:txXfrm>
    </dsp:sp>
    <dsp:sp modelId="{C27C370F-862F-41AC-987A-422D89C5F45B}">
      <dsp:nvSpPr>
        <dsp:cNvPr id="0" name=""/>
        <dsp:cNvSpPr/>
      </dsp:nvSpPr>
      <dsp:spPr>
        <a:xfrm>
          <a:off x="655954" y="2516076"/>
          <a:ext cx="1769910" cy="884955"/>
        </a:xfrm>
        <a:prstGeom prst="rect">
          <a:avLst/>
        </a:prstGeom>
        <a:solidFill>
          <a:schemeClr val="accent3">
            <a:hueOff val="0"/>
            <a:satOff val="0"/>
            <a:lumOff val="0"/>
            <a:alphaOff val="0"/>
          </a:schemeClr>
        </a:solidFill>
        <a:ln w="889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Regression</a:t>
          </a:r>
          <a:endParaRPr lang="es-PE" sz="2200" kern="1200"/>
        </a:p>
      </dsp:txBody>
      <dsp:txXfrm>
        <a:off x="655954" y="2516076"/>
        <a:ext cx="1769910" cy="884955"/>
      </dsp:txXfrm>
    </dsp:sp>
    <dsp:sp modelId="{92A43832-A7D3-4000-81DC-0DB90D691E2F}">
      <dsp:nvSpPr>
        <dsp:cNvPr id="0" name=""/>
        <dsp:cNvSpPr/>
      </dsp:nvSpPr>
      <dsp:spPr>
        <a:xfrm>
          <a:off x="655954" y="3772712"/>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Classification</a:t>
          </a:r>
          <a:endParaRPr lang="es-PE" sz="2200" kern="1200"/>
        </a:p>
      </dsp:txBody>
      <dsp:txXfrm>
        <a:off x="655954" y="3772712"/>
        <a:ext cx="1769910" cy="884955"/>
      </dsp:txXfrm>
    </dsp:sp>
    <dsp:sp modelId="{7F578F9E-291D-48C5-8606-E88E8117B41D}">
      <dsp:nvSpPr>
        <dsp:cNvPr id="0" name=""/>
        <dsp:cNvSpPr/>
      </dsp:nvSpPr>
      <dsp:spPr>
        <a:xfrm>
          <a:off x="655954" y="5029349"/>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Recommender Systems</a:t>
          </a:r>
          <a:endParaRPr lang="es-PE" sz="2200" kern="1200"/>
        </a:p>
      </dsp:txBody>
      <dsp:txXfrm>
        <a:off x="655954" y="5029349"/>
        <a:ext cx="1769910" cy="884955"/>
      </dsp:txXfrm>
    </dsp:sp>
    <dsp:sp modelId="{0EDD7EF1-A57C-4D25-8935-8AE51885F818}">
      <dsp:nvSpPr>
        <dsp:cNvPr id="0" name=""/>
        <dsp:cNvSpPr/>
      </dsp:nvSpPr>
      <dsp:spPr>
        <a:xfrm>
          <a:off x="2355068"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no supervisadas</a:t>
          </a:r>
          <a:endParaRPr lang="es-PE" sz="2200" kern="1200"/>
        </a:p>
      </dsp:txBody>
      <dsp:txXfrm>
        <a:off x="2355068" y="1259440"/>
        <a:ext cx="1769910" cy="884955"/>
      </dsp:txXfrm>
    </dsp:sp>
    <dsp:sp modelId="{9A67940F-9200-4966-AA8B-5213F66C8C84}">
      <dsp:nvSpPr>
        <dsp:cNvPr id="0" name=""/>
        <dsp:cNvSpPr/>
      </dsp:nvSpPr>
      <dsp:spPr>
        <a:xfrm>
          <a:off x="2797545" y="2516076"/>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Clustering</a:t>
          </a:r>
          <a:endParaRPr lang="es-PE" sz="2200" kern="1200"/>
        </a:p>
      </dsp:txBody>
      <dsp:txXfrm>
        <a:off x="2797545" y="2516076"/>
        <a:ext cx="1769910" cy="884955"/>
      </dsp:txXfrm>
    </dsp:sp>
    <dsp:sp modelId="{269A834E-F66F-4C77-B276-966C8F36E001}">
      <dsp:nvSpPr>
        <dsp:cNvPr id="0" name=""/>
        <dsp:cNvSpPr/>
      </dsp:nvSpPr>
      <dsp:spPr>
        <a:xfrm>
          <a:off x="2797545" y="3772712"/>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Dimensionality reduction</a:t>
          </a:r>
          <a:endParaRPr lang="es-PE" sz="2200" kern="1200"/>
        </a:p>
      </dsp:txBody>
      <dsp:txXfrm>
        <a:off x="2797545" y="3772712"/>
        <a:ext cx="1769910" cy="884955"/>
      </dsp:txXfrm>
    </dsp:sp>
    <dsp:sp modelId="{C93942A3-EB07-4980-9EDD-50A113823910}">
      <dsp:nvSpPr>
        <dsp:cNvPr id="0" name=""/>
        <dsp:cNvSpPr/>
      </dsp:nvSpPr>
      <dsp:spPr>
        <a:xfrm>
          <a:off x="4496659"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Text mining</a:t>
          </a:r>
          <a:endParaRPr lang="es-PE" sz="2200" kern="1200"/>
        </a:p>
      </dsp:txBody>
      <dsp:txXfrm>
        <a:off x="4496659" y="1259440"/>
        <a:ext cx="1769910" cy="884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708EA-3234-425F-8042-C28EA319A5B5}">
      <dsp:nvSpPr>
        <dsp:cNvPr id="0" name=""/>
        <dsp:cNvSpPr/>
      </dsp:nvSpPr>
      <dsp:spPr>
        <a:xfrm>
          <a:off x="3240023" y="887758"/>
          <a:ext cx="2141591" cy="371681"/>
        </a:xfrm>
        <a:custGeom>
          <a:avLst/>
          <a:gdLst/>
          <a:ahLst/>
          <a:cxnLst/>
          <a:rect l="0" t="0" r="0" b="0"/>
          <a:pathLst>
            <a:path>
              <a:moveTo>
                <a:pt x="0" y="0"/>
              </a:moveTo>
              <a:lnTo>
                <a:pt x="0" y="185840"/>
              </a:lnTo>
              <a:lnTo>
                <a:pt x="2141591" y="185840"/>
              </a:lnTo>
              <a:lnTo>
                <a:pt x="2141591"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06F7C-E864-4509-9369-E52F1E38A239}">
      <dsp:nvSpPr>
        <dsp:cNvPr id="0" name=""/>
        <dsp:cNvSpPr/>
      </dsp:nvSpPr>
      <dsp:spPr>
        <a:xfrm>
          <a:off x="2532059"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473FA-1D29-448C-9C46-CC66D27B6AC1}">
      <dsp:nvSpPr>
        <dsp:cNvPr id="0" name=""/>
        <dsp:cNvSpPr/>
      </dsp:nvSpPr>
      <dsp:spPr>
        <a:xfrm>
          <a:off x="2532059"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1F031-1F0D-4D2C-B586-A8D77A946F3D}">
      <dsp:nvSpPr>
        <dsp:cNvPr id="0" name=""/>
        <dsp:cNvSpPr/>
      </dsp:nvSpPr>
      <dsp:spPr>
        <a:xfrm>
          <a:off x="3194303" y="887758"/>
          <a:ext cx="91440" cy="371681"/>
        </a:xfrm>
        <a:custGeom>
          <a:avLst/>
          <a:gdLst/>
          <a:ahLst/>
          <a:cxnLst/>
          <a:rect l="0" t="0" r="0" b="0"/>
          <a:pathLst>
            <a:path>
              <a:moveTo>
                <a:pt x="45720" y="0"/>
              </a:moveTo>
              <a:lnTo>
                <a:pt x="4572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C604A-58BB-4E0D-9DD8-439E9E3B3C88}">
      <dsp:nvSpPr>
        <dsp:cNvPr id="0" name=""/>
        <dsp:cNvSpPr/>
      </dsp:nvSpPr>
      <dsp:spPr>
        <a:xfrm>
          <a:off x="390467" y="2144395"/>
          <a:ext cx="265486" cy="3327431"/>
        </a:xfrm>
        <a:custGeom>
          <a:avLst/>
          <a:gdLst/>
          <a:ahLst/>
          <a:cxnLst/>
          <a:rect l="0" t="0" r="0" b="0"/>
          <a:pathLst>
            <a:path>
              <a:moveTo>
                <a:pt x="0" y="0"/>
              </a:moveTo>
              <a:lnTo>
                <a:pt x="0" y="3327431"/>
              </a:lnTo>
              <a:lnTo>
                <a:pt x="265486" y="33274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9BF7EA-AEFF-4B45-B139-77A649CA692A}">
      <dsp:nvSpPr>
        <dsp:cNvPr id="0" name=""/>
        <dsp:cNvSpPr/>
      </dsp:nvSpPr>
      <dsp:spPr>
        <a:xfrm>
          <a:off x="390467"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C03E3D-9631-4590-9002-AAFB10E90B67}">
      <dsp:nvSpPr>
        <dsp:cNvPr id="0" name=""/>
        <dsp:cNvSpPr/>
      </dsp:nvSpPr>
      <dsp:spPr>
        <a:xfrm>
          <a:off x="390467"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211169-CAE1-49B8-AF5D-E6FEC07D19BA}">
      <dsp:nvSpPr>
        <dsp:cNvPr id="0" name=""/>
        <dsp:cNvSpPr/>
      </dsp:nvSpPr>
      <dsp:spPr>
        <a:xfrm>
          <a:off x="1098432" y="887758"/>
          <a:ext cx="2141591" cy="371681"/>
        </a:xfrm>
        <a:custGeom>
          <a:avLst/>
          <a:gdLst/>
          <a:ahLst/>
          <a:cxnLst/>
          <a:rect l="0" t="0" r="0" b="0"/>
          <a:pathLst>
            <a:path>
              <a:moveTo>
                <a:pt x="2141591" y="0"/>
              </a:moveTo>
              <a:lnTo>
                <a:pt x="2141591" y="185840"/>
              </a:lnTo>
              <a:lnTo>
                <a:pt x="0" y="185840"/>
              </a:lnTo>
              <a:lnTo>
                <a:pt x="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70AA5-C8AD-4474-976B-ABAB1E4DC975}">
      <dsp:nvSpPr>
        <dsp:cNvPr id="0" name=""/>
        <dsp:cNvSpPr/>
      </dsp:nvSpPr>
      <dsp:spPr>
        <a:xfrm>
          <a:off x="2355068" y="2803"/>
          <a:ext cx="1769910" cy="8849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Data mining</a:t>
          </a:r>
          <a:endParaRPr lang="es-PE" sz="2200" kern="1200"/>
        </a:p>
      </dsp:txBody>
      <dsp:txXfrm>
        <a:off x="2355068" y="2803"/>
        <a:ext cx="1769910" cy="884955"/>
      </dsp:txXfrm>
    </dsp:sp>
    <dsp:sp modelId="{F6DD3F56-924B-4FBC-BAB0-7DFD8EE933BE}">
      <dsp:nvSpPr>
        <dsp:cNvPr id="0" name=""/>
        <dsp:cNvSpPr/>
      </dsp:nvSpPr>
      <dsp:spPr>
        <a:xfrm>
          <a:off x="213476"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supervisadas</a:t>
          </a:r>
          <a:endParaRPr lang="es-PE" sz="2200" kern="1200"/>
        </a:p>
      </dsp:txBody>
      <dsp:txXfrm>
        <a:off x="213476" y="1259440"/>
        <a:ext cx="1769910" cy="884955"/>
      </dsp:txXfrm>
    </dsp:sp>
    <dsp:sp modelId="{C27C370F-862F-41AC-987A-422D89C5F45B}">
      <dsp:nvSpPr>
        <dsp:cNvPr id="0" name=""/>
        <dsp:cNvSpPr/>
      </dsp:nvSpPr>
      <dsp:spPr>
        <a:xfrm>
          <a:off x="655954" y="2516076"/>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Regression</a:t>
          </a:r>
          <a:endParaRPr lang="es-PE" sz="2200" kern="1200"/>
        </a:p>
      </dsp:txBody>
      <dsp:txXfrm>
        <a:off x="655954" y="2516076"/>
        <a:ext cx="1769910" cy="884955"/>
      </dsp:txXfrm>
    </dsp:sp>
    <dsp:sp modelId="{92A43832-A7D3-4000-81DC-0DB90D691E2F}">
      <dsp:nvSpPr>
        <dsp:cNvPr id="0" name=""/>
        <dsp:cNvSpPr/>
      </dsp:nvSpPr>
      <dsp:spPr>
        <a:xfrm>
          <a:off x="655954" y="3772712"/>
          <a:ext cx="1769910" cy="884955"/>
        </a:xfrm>
        <a:prstGeom prst="rect">
          <a:avLst/>
        </a:prstGeom>
        <a:solidFill>
          <a:schemeClr val="accent3">
            <a:hueOff val="0"/>
            <a:satOff val="0"/>
            <a:lumOff val="0"/>
            <a:alphaOff val="0"/>
          </a:schemeClr>
        </a:solidFill>
        <a:ln w="889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Classification</a:t>
          </a:r>
          <a:endParaRPr lang="es-PE" sz="2200" kern="1200"/>
        </a:p>
      </dsp:txBody>
      <dsp:txXfrm>
        <a:off x="655954" y="3772712"/>
        <a:ext cx="1769910" cy="884955"/>
      </dsp:txXfrm>
    </dsp:sp>
    <dsp:sp modelId="{7F578F9E-291D-48C5-8606-E88E8117B41D}">
      <dsp:nvSpPr>
        <dsp:cNvPr id="0" name=""/>
        <dsp:cNvSpPr/>
      </dsp:nvSpPr>
      <dsp:spPr>
        <a:xfrm>
          <a:off x="655954" y="5029349"/>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Recommender Systems</a:t>
          </a:r>
          <a:endParaRPr lang="es-PE" sz="2200" kern="1200"/>
        </a:p>
      </dsp:txBody>
      <dsp:txXfrm>
        <a:off x="655954" y="5029349"/>
        <a:ext cx="1769910" cy="884955"/>
      </dsp:txXfrm>
    </dsp:sp>
    <dsp:sp modelId="{0EDD7EF1-A57C-4D25-8935-8AE51885F818}">
      <dsp:nvSpPr>
        <dsp:cNvPr id="0" name=""/>
        <dsp:cNvSpPr/>
      </dsp:nvSpPr>
      <dsp:spPr>
        <a:xfrm>
          <a:off x="2355068"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no supervisadas</a:t>
          </a:r>
          <a:endParaRPr lang="es-PE" sz="2200" kern="1200"/>
        </a:p>
      </dsp:txBody>
      <dsp:txXfrm>
        <a:off x="2355068" y="1259440"/>
        <a:ext cx="1769910" cy="884955"/>
      </dsp:txXfrm>
    </dsp:sp>
    <dsp:sp modelId="{9A67940F-9200-4966-AA8B-5213F66C8C84}">
      <dsp:nvSpPr>
        <dsp:cNvPr id="0" name=""/>
        <dsp:cNvSpPr/>
      </dsp:nvSpPr>
      <dsp:spPr>
        <a:xfrm>
          <a:off x="2797545" y="2516076"/>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Clustering</a:t>
          </a:r>
          <a:endParaRPr lang="es-PE" sz="2200" kern="1200"/>
        </a:p>
      </dsp:txBody>
      <dsp:txXfrm>
        <a:off x="2797545" y="2516076"/>
        <a:ext cx="1769910" cy="884955"/>
      </dsp:txXfrm>
    </dsp:sp>
    <dsp:sp modelId="{269A834E-F66F-4C77-B276-966C8F36E001}">
      <dsp:nvSpPr>
        <dsp:cNvPr id="0" name=""/>
        <dsp:cNvSpPr/>
      </dsp:nvSpPr>
      <dsp:spPr>
        <a:xfrm>
          <a:off x="2797545" y="3772712"/>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Dimensionality reduction</a:t>
          </a:r>
          <a:endParaRPr lang="es-PE" sz="2200" kern="1200"/>
        </a:p>
      </dsp:txBody>
      <dsp:txXfrm>
        <a:off x="2797545" y="3772712"/>
        <a:ext cx="1769910" cy="884955"/>
      </dsp:txXfrm>
    </dsp:sp>
    <dsp:sp modelId="{C93942A3-EB07-4980-9EDD-50A113823910}">
      <dsp:nvSpPr>
        <dsp:cNvPr id="0" name=""/>
        <dsp:cNvSpPr/>
      </dsp:nvSpPr>
      <dsp:spPr>
        <a:xfrm>
          <a:off x="4496659"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Text mining</a:t>
          </a:r>
          <a:endParaRPr lang="es-PE" sz="2200" kern="1200"/>
        </a:p>
      </dsp:txBody>
      <dsp:txXfrm>
        <a:off x="4496659" y="1259440"/>
        <a:ext cx="1769910" cy="884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708EA-3234-425F-8042-C28EA319A5B5}">
      <dsp:nvSpPr>
        <dsp:cNvPr id="0" name=""/>
        <dsp:cNvSpPr/>
      </dsp:nvSpPr>
      <dsp:spPr>
        <a:xfrm>
          <a:off x="3240023" y="887758"/>
          <a:ext cx="2141591" cy="371681"/>
        </a:xfrm>
        <a:custGeom>
          <a:avLst/>
          <a:gdLst/>
          <a:ahLst/>
          <a:cxnLst/>
          <a:rect l="0" t="0" r="0" b="0"/>
          <a:pathLst>
            <a:path>
              <a:moveTo>
                <a:pt x="0" y="0"/>
              </a:moveTo>
              <a:lnTo>
                <a:pt x="0" y="185840"/>
              </a:lnTo>
              <a:lnTo>
                <a:pt x="2141591" y="185840"/>
              </a:lnTo>
              <a:lnTo>
                <a:pt x="2141591"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06F7C-E864-4509-9369-E52F1E38A239}">
      <dsp:nvSpPr>
        <dsp:cNvPr id="0" name=""/>
        <dsp:cNvSpPr/>
      </dsp:nvSpPr>
      <dsp:spPr>
        <a:xfrm>
          <a:off x="2532059"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473FA-1D29-448C-9C46-CC66D27B6AC1}">
      <dsp:nvSpPr>
        <dsp:cNvPr id="0" name=""/>
        <dsp:cNvSpPr/>
      </dsp:nvSpPr>
      <dsp:spPr>
        <a:xfrm>
          <a:off x="2532059"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1F031-1F0D-4D2C-B586-A8D77A946F3D}">
      <dsp:nvSpPr>
        <dsp:cNvPr id="0" name=""/>
        <dsp:cNvSpPr/>
      </dsp:nvSpPr>
      <dsp:spPr>
        <a:xfrm>
          <a:off x="3194303" y="887758"/>
          <a:ext cx="91440" cy="371681"/>
        </a:xfrm>
        <a:custGeom>
          <a:avLst/>
          <a:gdLst/>
          <a:ahLst/>
          <a:cxnLst/>
          <a:rect l="0" t="0" r="0" b="0"/>
          <a:pathLst>
            <a:path>
              <a:moveTo>
                <a:pt x="45720" y="0"/>
              </a:moveTo>
              <a:lnTo>
                <a:pt x="4572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C604A-58BB-4E0D-9DD8-439E9E3B3C88}">
      <dsp:nvSpPr>
        <dsp:cNvPr id="0" name=""/>
        <dsp:cNvSpPr/>
      </dsp:nvSpPr>
      <dsp:spPr>
        <a:xfrm>
          <a:off x="390467" y="2144395"/>
          <a:ext cx="265486" cy="3327431"/>
        </a:xfrm>
        <a:custGeom>
          <a:avLst/>
          <a:gdLst/>
          <a:ahLst/>
          <a:cxnLst/>
          <a:rect l="0" t="0" r="0" b="0"/>
          <a:pathLst>
            <a:path>
              <a:moveTo>
                <a:pt x="0" y="0"/>
              </a:moveTo>
              <a:lnTo>
                <a:pt x="0" y="3327431"/>
              </a:lnTo>
              <a:lnTo>
                <a:pt x="265486" y="33274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9BF7EA-AEFF-4B45-B139-77A649CA692A}">
      <dsp:nvSpPr>
        <dsp:cNvPr id="0" name=""/>
        <dsp:cNvSpPr/>
      </dsp:nvSpPr>
      <dsp:spPr>
        <a:xfrm>
          <a:off x="390467"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C03E3D-9631-4590-9002-AAFB10E90B67}">
      <dsp:nvSpPr>
        <dsp:cNvPr id="0" name=""/>
        <dsp:cNvSpPr/>
      </dsp:nvSpPr>
      <dsp:spPr>
        <a:xfrm>
          <a:off x="390467"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211169-CAE1-49B8-AF5D-E6FEC07D19BA}">
      <dsp:nvSpPr>
        <dsp:cNvPr id="0" name=""/>
        <dsp:cNvSpPr/>
      </dsp:nvSpPr>
      <dsp:spPr>
        <a:xfrm>
          <a:off x="1098432" y="887758"/>
          <a:ext cx="2141591" cy="371681"/>
        </a:xfrm>
        <a:custGeom>
          <a:avLst/>
          <a:gdLst/>
          <a:ahLst/>
          <a:cxnLst/>
          <a:rect l="0" t="0" r="0" b="0"/>
          <a:pathLst>
            <a:path>
              <a:moveTo>
                <a:pt x="2141591" y="0"/>
              </a:moveTo>
              <a:lnTo>
                <a:pt x="2141591" y="185840"/>
              </a:lnTo>
              <a:lnTo>
                <a:pt x="0" y="185840"/>
              </a:lnTo>
              <a:lnTo>
                <a:pt x="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70AA5-C8AD-4474-976B-ABAB1E4DC975}">
      <dsp:nvSpPr>
        <dsp:cNvPr id="0" name=""/>
        <dsp:cNvSpPr/>
      </dsp:nvSpPr>
      <dsp:spPr>
        <a:xfrm>
          <a:off x="2355068" y="2803"/>
          <a:ext cx="1769910" cy="8849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Data mining</a:t>
          </a:r>
          <a:endParaRPr lang="es-PE" sz="2200" kern="1200"/>
        </a:p>
      </dsp:txBody>
      <dsp:txXfrm>
        <a:off x="2355068" y="2803"/>
        <a:ext cx="1769910" cy="884955"/>
      </dsp:txXfrm>
    </dsp:sp>
    <dsp:sp modelId="{F6DD3F56-924B-4FBC-BAB0-7DFD8EE933BE}">
      <dsp:nvSpPr>
        <dsp:cNvPr id="0" name=""/>
        <dsp:cNvSpPr/>
      </dsp:nvSpPr>
      <dsp:spPr>
        <a:xfrm>
          <a:off x="213476"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supervisadas</a:t>
          </a:r>
          <a:endParaRPr lang="es-PE" sz="2200" kern="1200"/>
        </a:p>
      </dsp:txBody>
      <dsp:txXfrm>
        <a:off x="213476" y="1259440"/>
        <a:ext cx="1769910" cy="884955"/>
      </dsp:txXfrm>
    </dsp:sp>
    <dsp:sp modelId="{C27C370F-862F-41AC-987A-422D89C5F45B}">
      <dsp:nvSpPr>
        <dsp:cNvPr id="0" name=""/>
        <dsp:cNvSpPr/>
      </dsp:nvSpPr>
      <dsp:spPr>
        <a:xfrm>
          <a:off x="655954" y="2516076"/>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Regression</a:t>
          </a:r>
          <a:endParaRPr lang="es-PE" sz="2200" kern="1200"/>
        </a:p>
      </dsp:txBody>
      <dsp:txXfrm>
        <a:off x="655954" y="2516076"/>
        <a:ext cx="1769910" cy="884955"/>
      </dsp:txXfrm>
    </dsp:sp>
    <dsp:sp modelId="{92A43832-A7D3-4000-81DC-0DB90D691E2F}">
      <dsp:nvSpPr>
        <dsp:cNvPr id="0" name=""/>
        <dsp:cNvSpPr/>
      </dsp:nvSpPr>
      <dsp:spPr>
        <a:xfrm>
          <a:off x="655954" y="3772712"/>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Classification</a:t>
          </a:r>
          <a:endParaRPr lang="es-PE" sz="2200" kern="1200"/>
        </a:p>
      </dsp:txBody>
      <dsp:txXfrm>
        <a:off x="655954" y="3772712"/>
        <a:ext cx="1769910" cy="884955"/>
      </dsp:txXfrm>
    </dsp:sp>
    <dsp:sp modelId="{7F578F9E-291D-48C5-8606-E88E8117B41D}">
      <dsp:nvSpPr>
        <dsp:cNvPr id="0" name=""/>
        <dsp:cNvSpPr/>
      </dsp:nvSpPr>
      <dsp:spPr>
        <a:xfrm>
          <a:off x="655954" y="5029349"/>
          <a:ext cx="1769910" cy="884955"/>
        </a:xfrm>
        <a:prstGeom prst="rect">
          <a:avLst/>
        </a:prstGeom>
        <a:solidFill>
          <a:schemeClr val="accent3">
            <a:hueOff val="0"/>
            <a:satOff val="0"/>
            <a:lumOff val="0"/>
            <a:alphaOff val="0"/>
          </a:schemeClr>
        </a:solidFill>
        <a:ln w="889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Recommender Systems</a:t>
          </a:r>
          <a:endParaRPr lang="es-PE" sz="2200" kern="1200"/>
        </a:p>
      </dsp:txBody>
      <dsp:txXfrm>
        <a:off x="655954" y="5029349"/>
        <a:ext cx="1769910" cy="884955"/>
      </dsp:txXfrm>
    </dsp:sp>
    <dsp:sp modelId="{0EDD7EF1-A57C-4D25-8935-8AE51885F818}">
      <dsp:nvSpPr>
        <dsp:cNvPr id="0" name=""/>
        <dsp:cNvSpPr/>
      </dsp:nvSpPr>
      <dsp:spPr>
        <a:xfrm>
          <a:off x="2355068"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no supervisadas</a:t>
          </a:r>
          <a:endParaRPr lang="es-PE" sz="2200" kern="1200"/>
        </a:p>
      </dsp:txBody>
      <dsp:txXfrm>
        <a:off x="2355068" y="1259440"/>
        <a:ext cx="1769910" cy="884955"/>
      </dsp:txXfrm>
    </dsp:sp>
    <dsp:sp modelId="{9A67940F-9200-4966-AA8B-5213F66C8C84}">
      <dsp:nvSpPr>
        <dsp:cNvPr id="0" name=""/>
        <dsp:cNvSpPr/>
      </dsp:nvSpPr>
      <dsp:spPr>
        <a:xfrm>
          <a:off x="2797545" y="2516076"/>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Clustering</a:t>
          </a:r>
          <a:endParaRPr lang="es-PE" sz="2200" kern="1200"/>
        </a:p>
      </dsp:txBody>
      <dsp:txXfrm>
        <a:off x="2797545" y="2516076"/>
        <a:ext cx="1769910" cy="884955"/>
      </dsp:txXfrm>
    </dsp:sp>
    <dsp:sp modelId="{269A834E-F66F-4C77-B276-966C8F36E001}">
      <dsp:nvSpPr>
        <dsp:cNvPr id="0" name=""/>
        <dsp:cNvSpPr/>
      </dsp:nvSpPr>
      <dsp:spPr>
        <a:xfrm>
          <a:off x="2797545" y="3772712"/>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Dimensionality reduction</a:t>
          </a:r>
          <a:endParaRPr lang="es-PE" sz="2200" kern="1200"/>
        </a:p>
      </dsp:txBody>
      <dsp:txXfrm>
        <a:off x="2797545" y="3772712"/>
        <a:ext cx="1769910" cy="884955"/>
      </dsp:txXfrm>
    </dsp:sp>
    <dsp:sp modelId="{C93942A3-EB07-4980-9EDD-50A113823910}">
      <dsp:nvSpPr>
        <dsp:cNvPr id="0" name=""/>
        <dsp:cNvSpPr/>
      </dsp:nvSpPr>
      <dsp:spPr>
        <a:xfrm>
          <a:off x="4496659"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Text mining</a:t>
          </a:r>
          <a:endParaRPr lang="es-PE" sz="2200" kern="1200"/>
        </a:p>
      </dsp:txBody>
      <dsp:txXfrm>
        <a:off x="4496659" y="1259440"/>
        <a:ext cx="1769910" cy="884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708EA-3234-425F-8042-C28EA319A5B5}">
      <dsp:nvSpPr>
        <dsp:cNvPr id="0" name=""/>
        <dsp:cNvSpPr/>
      </dsp:nvSpPr>
      <dsp:spPr>
        <a:xfrm>
          <a:off x="3240023" y="887758"/>
          <a:ext cx="2141591" cy="371681"/>
        </a:xfrm>
        <a:custGeom>
          <a:avLst/>
          <a:gdLst/>
          <a:ahLst/>
          <a:cxnLst/>
          <a:rect l="0" t="0" r="0" b="0"/>
          <a:pathLst>
            <a:path>
              <a:moveTo>
                <a:pt x="0" y="0"/>
              </a:moveTo>
              <a:lnTo>
                <a:pt x="0" y="185840"/>
              </a:lnTo>
              <a:lnTo>
                <a:pt x="2141591" y="185840"/>
              </a:lnTo>
              <a:lnTo>
                <a:pt x="2141591"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06F7C-E864-4509-9369-E52F1E38A239}">
      <dsp:nvSpPr>
        <dsp:cNvPr id="0" name=""/>
        <dsp:cNvSpPr/>
      </dsp:nvSpPr>
      <dsp:spPr>
        <a:xfrm>
          <a:off x="2532059"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473FA-1D29-448C-9C46-CC66D27B6AC1}">
      <dsp:nvSpPr>
        <dsp:cNvPr id="0" name=""/>
        <dsp:cNvSpPr/>
      </dsp:nvSpPr>
      <dsp:spPr>
        <a:xfrm>
          <a:off x="2532059"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1F031-1F0D-4D2C-B586-A8D77A946F3D}">
      <dsp:nvSpPr>
        <dsp:cNvPr id="0" name=""/>
        <dsp:cNvSpPr/>
      </dsp:nvSpPr>
      <dsp:spPr>
        <a:xfrm>
          <a:off x="3194303" y="887758"/>
          <a:ext cx="91440" cy="371681"/>
        </a:xfrm>
        <a:custGeom>
          <a:avLst/>
          <a:gdLst/>
          <a:ahLst/>
          <a:cxnLst/>
          <a:rect l="0" t="0" r="0" b="0"/>
          <a:pathLst>
            <a:path>
              <a:moveTo>
                <a:pt x="45720" y="0"/>
              </a:moveTo>
              <a:lnTo>
                <a:pt x="4572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C604A-58BB-4E0D-9DD8-439E9E3B3C88}">
      <dsp:nvSpPr>
        <dsp:cNvPr id="0" name=""/>
        <dsp:cNvSpPr/>
      </dsp:nvSpPr>
      <dsp:spPr>
        <a:xfrm>
          <a:off x="390467" y="2144395"/>
          <a:ext cx="265486" cy="3327431"/>
        </a:xfrm>
        <a:custGeom>
          <a:avLst/>
          <a:gdLst/>
          <a:ahLst/>
          <a:cxnLst/>
          <a:rect l="0" t="0" r="0" b="0"/>
          <a:pathLst>
            <a:path>
              <a:moveTo>
                <a:pt x="0" y="0"/>
              </a:moveTo>
              <a:lnTo>
                <a:pt x="0" y="3327431"/>
              </a:lnTo>
              <a:lnTo>
                <a:pt x="265486" y="33274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9BF7EA-AEFF-4B45-B139-77A649CA692A}">
      <dsp:nvSpPr>
        <dsp:cNvPr id="0" name=""/>
        <dsp:cNvSpPr/>
      </dsp:nvSpPr>
      <dsp:spPr>
        <a:xfrm>
          <a:off x="390467"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C03E3D-9631-4590-9002-AAFB10E90B67}">
      <dsp:nvSpPr>
        <dsp:cNvPr id="0" name=""/>
        <dsp:cNvSpPr/>
      </dsp:nvSpPr>
      <dsp:spPr>
        <a:xfrm>
          <a:off x="390467"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211169-CAE1-49B8-AF5D-E6FEC07D19BA}">
      <dsp:nvSpPr>
        <dsp:cNvPr id="0" name=""/>
        <dsp:cNvSpPr/>
      </dsp:nvSpPr>
      <dsp:spPr>
        <a:xfrm>
          <a:off x="1098432" y="887758"/>
          <a:ext cx="2141591" cy="371681"/>
        </a:xfrm>
        <a:custGeom>
          <a:avLst/>
          <a:gdLst/>
          <a:ahLst/>
          <a:cxnLst/>
          <a:rect l="0" t="0" r="0" b="0"/>
          <a:pathLst>
            <a:path>
              <a:moveTo>
                <a:pt x="2141591" y="0"/>
              </a:moveTo>
              <a:lnTo>
                <a:pt x="2141591" y="185840"/>
              </a:lnTo>
              <a:lnTo>
                <a:pt x="0" y="185840"/>
              </a:lnTo>
              <a:lnTo>
                <a:pt x="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70AA5-C8AD-4474-976B-ABAB1E4DC975}">
      <dsp:nvSpPr>
        <dsp:cNvPr id="0" name=""/>
        <dsp:cNvSpPr/>
      </dsp:nvSpPr>
      <dsp:spPr>
        <a:xfrm>
          <a:off x="2355068" y="2803"/>
          <a:ext cx="1769910" cy="8849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Data mining</a:t>
          </a:r>
          <a:endParaRPr lang="es-PE" sz="2200" kern="1200"/>
        </a:p>
      </dsp:txBody>
      <dsp:txXfrm>
        <a:off x="2355068" y="2803"/>
        <a:ext cx="1769910" cy="884955"/>
      </dsp:txXfrm>
    </dsp:sp>
    <dsp:sp modelId="{F6DD3F56-924B-4FBC-BAB0-7DFD8EE933BE}">
      <dsp:nvSpPr>
        <dsp:cNvPr id="0" name=""/>
        <dsp:cNvSpPr/>
      </dsp:nvSpPr>
      <dsp:spPr>
        <a:xfrm>
          <a:off x="213476"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supervisadas</a:t>
          </a:r>
          <a:endParaRPr lang="es-PE" sz="2200" kern="1200"/>
        </a:p>
      </dsp:txBody>
      <dsp:txXfrm>
        <a:off x="213476" y="1259440"/>
        <a:ext cx="1769910" cy="884955"/>
      </dsp:txXfrm>
    </dsp:sp>
    <dsp:sp modelId="{C27C370F-862F-41AC-987A-422D89C5F45B}">
      <dsp:nvSpPr>
        <dsp:cNvPr id="0" name=""/>
        <dsp:cNvSpPr/>
      </dsp:nvSpPr>
      <dsp:spPr>
        <a:xfrm>
          <a:off x="655954" y="2516076"/>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Regression</a:t>
          </a:r>
          <a:endParaRPr lang="es-PE" sz="2200" kern="1200"/>
        </a:p>
      </dsp:txBody>
      <dsp:txXfrm>
        <a:off x="655954" y="2516076"/>
        <a:ext cx="1769910" cy="884955"/>
      </dsp:txXfrm>
    </dsp:sp>
    <dsp:sp modelId="{92A43832-A7D3-4000-81DC-0DB90D691E2F}">
      <dsp:nvSpPr>
        <dsp:cNvPr id="0" name=""/>
        <dsp:cNvSpPr/>
      </dsp:nvSpPr>
      <dsp:spPr>
        <a:xfrm>
          <a:off x="655954" y="3772712"/>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Classification</a:t>
          </a:r>
          <a:endParaRPr lang="es-PE" sz="2200" kern="1200"/>
        </a:p>
      </dsp:txBody>
      <dsp:txXfrm>
        <a:off x="655954" y="3772712"/>
        <a:ext cx="1769910" cy="884955"/>
      </dsp:txXfrm>
    </dsp:sp>
    <dsp:sp modelId="{7F578F9E-291D-48C5-8606-E88E8117B41D}">
      <dsp:nvSpPr>
        <dsp:cNvPr id="0" name=""/>
        <dsp:cNvSpPr/>
      </dsp:nvSpPr>
      <dsp:spPr>
        <a:xfrm>
          <a:off x="655954" y="5029349"/>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dirty="0"/>
            <a:t>Recommender </a:t>
          </a:r>
          <a:r>
            <a:rPr lang="es-MX" sz="2200" kern="1200" dirty="0" err="1"/>
            <a:t>Systems</a:t>
          </a:r>
          <a:endParaRPr lang="es-PE" sz="2200" kern="1200" dirty="0"/>
        </a:p>
      </dsp:txBody>
      <dsp:txXfrm>
        <a:off x="655954" y="5029349"/>
        <a:ext cx="1769910" cy="884955"/>
      </dsp:txXfrm>
    </dsp:sp>
    <dsp:sp modelId="{0EDD7EF1-A57C-4D25-8935-8AE51885F818}">
      <dsp:nvSpPr>
        <dsp:cNvPr id="0" name=""/>
        <dsp:cNvSpPr/>
      </dsp:nvSpPr>
      <dsp:spPr>
        <a:xfrm>
          <a:off x="2355068"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no supervisadas</a:t>
          </a:r>
          <a:endParaRPr lang="es-PE" sz="2200" kern="1200"/>
        </a:p>
      </dsp:txBody>
      <dsp:txXfrm>
        <a:off x="2355068" y="1259440"/>
        <a:ext cx="1769910" cy="884955"/>
      </dsp:txXfrm>
    </dsp:sp>
    <dsp:sp modelId="{9A67940F-9200-4966-AA8B-5213F66C8C84}">
      <dsp:nvSpPr>
        <dsp:cNvPr id="0" name=""/>
        <dsp:cNvSpPr/>
      </dsp:nvSpPr>
      <dsp:spPr>
        <a:xfrm>
          <a:off x="2797545" y="2516076"/>
          <a:ext cx="1769910" cy="884955"/>
        </a:xfrm>
        <a:prstGeom prst="rect">
          <a:avLst/>
        </a:prstGeom>
        <a:solidFill>
          <a:schemeClr val="accent3">
            <a:hueOff val="0"/>
            <a:satOff val="0"/>
            <a:lumOff val="0"/>
            <a:alphaOff val="0"/>
          </a:schemeClr>
        </a:solidFill>
        <a:ln w="889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Clustering</a:t>
          </a:r>
          <a:endParaRPr lang="es-PE" sz="2200" kern="1200"/>
        </a:p>
      </dsp:txBody>
      <dsp:txXfrm>
        <a:off x="2797545" y="2516076"/>
        <a:ext cx="1769910" cy="884955"/>
      </dsp:txXfrm>
    </dsp:sp>
    <dsp:sp modelId="{269A834E-F66F-4C77-B276-966C8F36E001}">
      <dsp:nvSpPr>
        <dsp:cNvPr id="0" name=""/>
        <dsp:cNvSpPr/>
      </dsp:nvSpPr>
      <dsp:spPr>
        <a:xfrm>
          <a:off x="2797545" y="3772712"/>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Dimensionality reduction</a:t>
          </a:r>
          <a:endParaRPr lang="es-PE" sz="2200" kern="1200"/>
        </a:p>
      </dsp:txBody>
      <dsp:txXfrm>
        <a:off x="2797545" y="3772712"/>
        <a:ext cx="1769910" cy="884955"/>
      </dsp:txXfrm>
    </dsp:sp>
    <dsp:sp modelId="{C93942A3-EB07-4980-9EDD-50A113823910}">
      <dsp:nvSpPr>
        <dsp:cNvPr id="0" name=""/>
        <dsp:cNvSpPr/>
      </dsp:nvSpPr>
      <dsp:spPr>
        <a:xfrm>
          <a:off x="4496659"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Text mining</a:t>
          </a:r>
          <a:endParaRPr lang="es-PE" sz="2200" kern="1200"/>
        </a:p>
      </dsp:txBody>
      <dsp:txXfrm>
        <a:off x="4496659" y="1259440"/>
        <a:ext cx="1769910" cy="8849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708EA-3234-425F-8042-C28EA319A5B5}">
      <dsp:nvSpPr>
        <dsp:cNvPr id="0" name=""/>
        <dsp:cNvSpPr/>
      </dsp:nvSpPr>
      <dsp:spPr>
        <a:xfrm>
          <a:off x="3240023" y="887758"/>
          <a:ext cx="2141591" cy="371681"/>
        </a:xfrm>
        <a:custGeom>
          <a:avLst/>
          <a:gdLst/>
          <a:ahLst/>
          <a:cxnLst/>
          <a:rect l="0" t="0" r="0" b="0"/>
          <a:pathLst>
            <a:path>
              <a:moveTo>
                <a:pt x="0" y="0"/>
              </a:moveTo>
              <a:lnTo>
                <a:pt x="0" y="185840"/>
              </a:lnTo>
              <a:lnTo>
                <a:pt x="2141591" y="185840"/>
              </a:lnTo>
              <a:lnTo>
                <a:pt x="2141591"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06F7C-E864-4509-9369-E52F1E38A239}">
      <dsp:nvSpPr>
        <dsp:cNvPr id="0" name=""/>
        <dsp:cNvSpPr/>
      </dsp:nvSpPr>
      <dsp:spPr>
        <a:xfrm>
          <a:off x="2532059"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473FA-1D29-448C-9C46-CC66D27B6AC1}">
      <dsp:nvSpPr>
        <dsp:cNvPr id="0" name=""/>
        <dsp:cNvSpPr/>
      </dsp:nvSpPr>
      <dsp:spPr>
        <a:xfrm>
          <a:off x="2532059"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1F031-1F0D-4D2C-B586-A8D77A946F3D}">
      <dsp:nvSpPr>
        <dsp:cNvPr id="0" name=""/>
        <dsp:cNvSpPr/>
      </dsp:nvSpPr>
      <dsp:spPr>
        <a:xfrm>
          <a:off x="3194303" y="887758"/>
          <a:ext cx="91440" cy="371681"/>
        </a:xfrm>
        <a:custGeom>
          <a:avLst/>
          <a:gdLst/>
          <a:ahLst/>
          <a:cxnLst/>
          <a:rect l="0" t="0" r="0" b="0"/>
          <a:pathLst>
            <a:path>
              <a:moveTo>
                <a:pt x="45720" y="0"/>
              </a:moveTo>
              <a:lnTo>
                <a:pt x="4572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C604A-58BB-4E0D-9DD8-439E9E3B3C88}">
      <dsp:nvSpPr>
        <dsp:cNvPr id="0" name=""/>
        <dsp:cNvSpPr/>
      </dsp:nvSpPr>
      <dsp:spPr>
        <a:xfrm>
          <a:off x="390467" y="2144395"/>
          <a:ext cx="265486" cy="3327431"/>
        </a:xfrm>
        <a:custGeom>
          <a:avLst/>
          <a:gdLst/>
          <a:ahLst/>
          <a:cxnLst/>
          <a:rect l="0" t="0" r="0" b="0"/>
          <a:pathLst>
            <a:path>
              <a:moveTo>
                <a:pt x="0" y="0"/>
              </a:moveTo>
              <a:lnTo>
                <a:pt x="0" y="3327431"/>
              </a:lnTo>
              <a:lnTo>
                <a:pt x="265486" y="33274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9BF7EA-AEFF-4B45-B139-77A649CA692A}">
      <dsp:nvSpPr>
        <dsp:cNvPr id="0" name=""/>
        <dsp:cNvSpPr/>
      </dsp:nvSpPr>
      <dsp:spPr>
        <a:xfrm>
          <a:off x="390467"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C03E3D-9631-4590-9002-AAFB10E90B67}">
      <dsp:nvSpPr>
        <dsp:cNvPr id="0" name=""/>
        <dsp:cNvSpPr/>
      </dsp:nvSpPr>
      <dsp:spPr>
        <a:xfrm>
          <a:off x="390467"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211169-CAE1-49B8-AF5D-E6FEC07D19BA}">
      <dsp:nvSpPr>
        <dsp:cNvPr id="0" name=""/>
        <dsp:cNvSpPr/>
      </dsp:nvSpPr>
      <dsp:spPr>
        <a:xfrm>
          <a:off x="1098432" y="887758"/>
          <a:ext cx="2141591" cy="371681"/>
        </a:xfrm>
        <a:custGeom>
          <a:avLst/>
          <a:gdLst/>
          <a:ahLst/>
          <a:cxnLst/>
          <a:rect l="0" t="0" r="0" b="0"/>
          <a:pathLst>
            <a:path>
              <a:moveTo>
                <a:pt x="2141591" y="0"/>
              </a:moveTo>
              <a:lnTo>
                <a:pt x="2141591" y="185840"/>
              </a:lnTo>
              <a:lnTo>
                <a:pt x="0" y="185840"/>
              </a:lnTo>
              <a:lnTo>
                <a:pt x="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70AA5-C8AD-4474-976B-ABAB1E4DC975}">
      <dsp:nvSpPr>
        <dsp:cNvPr id="0" name=""/>
        <dsp:cNvSpPr/>
      </dsp:nvSpPr>
      <dsp:spPr>
        <a:xfrm>
          <a:off x="2355068" y="2803"/>
          <a:ext cx="1769910" cy="8849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Data mining</a:t>
          </a:r>
          <a:endParaRPr lang="es-PE" sz="2200" kern="1200"/>
        </a:p>
      </dsp:txBody>
      <dsp:txXfrm>
        <a:off x="2355068" y="2803"/>
        <a:ext cx="1769910" cy="884955"/>
      </dsp:txXfrm>
    </dsp:sp>
    <dsp:sp modelId="{F6DD3F56-924B-4FBC-BAB0-7DFD8EE933BE}">
      <dsp:nvSpPr>
        <dsp:cNvPr id="0" name=""/>
        <dsp:cNvSpPr/>
      </dsp:nvSpPr>
      <dsp:spPr>
        <a:xfrm>
          <a:off x="213476"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supervisadas</a:t>
          </a:r>
          <a:endParaRPr lang="es-PE" sz="2200" kern="1200"/>
        </a:p>
      </dsp:txBody>
      <dsp:txXfrm>
        <a:off x="213476" y="1259440"/>
        <a:ext cx="1769910" cy="884955"/>
      </dsp:txXfrm>
    </dsp:sp>
    <dsp:sp modelId="{C27C370F-862F-41AC-987A-422D89C5F45B}">
      <dsp:nvSpPr>
        <dsp:cNvPr id="0" name=""/>
        <dsp:cNvSpPr/>
      </dsp:nvSpPr>
      <dsp:spPr>
        <a:xfrm>
          <a:off x="655954" y="2516076"/>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Regression</a:t>
          </a:r>
          <a:endParaRPr lang="es-PE" sz="2200" kern="1200"/>
        </a:p>
      </dsp:txBody>
      <dsp:txXfrm>
        <a:off x="655954" y="2516076"/>
        <a:ext cx="1769910" cy="884955"/>
      </dsp:txXfrm>
    </dsp:sp>
    <dsp:sp modelId="{92A43832-A7D3-4000-81DC-0DB90D691E2F}">
      <dsp:nvSpPr>
        <dsp:cNvPr id="0" name=""/>
        <dsp:cNvSpPr/>
      </dsp:nvSpPr>
      <dsp:spPr>
        <a:xfrm>
          <a:off x="655954" y="3772712"/>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Classification</a:t>
          </a:r>
          <a:endParaRPr lang="es-PE" sz="2200" kern="1200"/>
        </a:p>
      </dsp:txBody>
      <dsp:txXfrm>
        <a:off x="655954" y="3772712"/>
        <a:ext cx="1769910" cy="884955"/>
      </dsp:txXfrm>
    </dsp:sp>
    <dsp:sp modelId="{7F578F9E-291D-48C5-8606-E88E8117B41D}">
      <dsp:nvSpPr>
        <dsp:cNvPr id="0" name=""/>
        <dsp:cNvSpPr/>
      </dsp:nvSpPr>
      <dsp:spPr>
        <a:xfrm>
          <a:off x="655954" y="5029349"/>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dirty="0"/>
            <a:t>Recommender </a:t>
          </a:r>
          <a:r>
            <a:rPr lang="es-MX" sz="2200" kern="1200" dirty="0" err="1"/>
            <a:t>Systems</a:t>
          </a:r>
          <a:endParaRPr lang="es-PE" sz="2200" kern="1200" dirty="0"/>
        </a:p>
      </dsp:txBody>
      <dsp:txXfrm>
        <a:off x="655954" y="5029349"/>
        <a:ext cx="1769910" cy="884955"/>
      </dsp:txXfrm>
    </dsp:sp>
    <dsp:sp modelId="{0EDD7EF1-A57C-4D25-8935-8AE51885F818}">
      <dsp:nvSpPr>
        <dsp:cNvPr id="0" name=""/>
        <dsp:cNvSpPr/>
      </dsp:nvSpPr>
      <dsp:spPr>
        <a:xfrm>
          <a:off x="2355068"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no supervisadas</a:t>
          </a:r>
          <a:endParaRPr lang="es-PE" sz="2200" kern="1200"/>
        </a:p>
      </dsp:txBody>
      <dsp:txXfrm>
        <a:off x="2355068" y="1259440"/>
        <a:ext cx="1769910" cy="884955"/>
      </dsp:txXfrm>
    </dsp:sp>
    <dsp:sp modelId="{9A67940F-9200-4966-AA8B-5213F66C8C84}">
      <dsp:nvSpPr>
        <dsp:cNvPr id="0" name=""/>
        <dsp:cNvSpPr/>
      </dsp:nvSpPr>
      <dsp:spPr>
        <a:xfrm>
          <a:off x="2797545" y="2516076"/>
          <a:ext cx="1769910" cy="884955"/>
        </a:xfrm>
        <a:prstGeom prst="rect">
          <a:avLst/>
        </a:prstGeom>
        <a:solidFill>
          <a:schemeClr val="accent3">
            <a:hueOff val="0"/>
            <a:satOff val="0"/>
            <a:lumOff val="0"/>
            <a:alphaOff val="0"/>
          </a:schemeClr>
        </a:solidFill>
        <a:ln w="889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Clustering</a:t>
          </a:r>
          <a:endParaRPr lang="es-PE" sz="2200" kern="1200"/>
        </a:p>
      </dsp:txBody>
      <dsp:txXfrm>
        <a:off x="2797545" y="2516076"/>
        <a:ext cx="1769910" cy="884955"/>
      </dsp:txXfrm>
    </dsp:sp>
    <dsp:sp modelId="{269A834E-F66F-4C77-B276-966C8F36E001}">
      <dsp:nvSpPr>
        <dsp:cNvPr id="0" name=""/>
        <dsp:cNvSpPr/>
      </dsp:nvSpPr>
      <dsp:spPr>
        <a:xfrm>
          <a:off x="2797545" y="3772712"/>
          <a:ext cx="1769910" cy="884955"/>
        </a:xfrm>
        <a:prstGeom prst="rect">
          <a:avLst/>
        </a:prstGeom>
        <a:solidFill>
          <a:schemeClr val="accent3">
            <a:hueOff val="0"/>
            <a:satOff val="0"/>
            <a:lumOff val="0"/>
            <a:alphaOff val="0"/>
          </a:schemeClr>
        </a:solidFill>
        <a:ln w="889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dirty="0"/>
            <a:t>Dimensionality </a:t>
          </a:r>
          <a:r>
            <a:rPr lang="es-MX" sz="2200" kern="1200" dirty="0" err="1"/>
            <a:t>reduction</a:t>
          </a:r>
          <a:endParaRPr lang="es-PE" sz="2200" kern="1200" dirty="0"/>
        </a:p>
      </dsp:txBody>
      <dsp:txXfrm>
        <a:off x="2797545" y="3772712"/>
        <a:ext cx="1769910" cy="884955"/>
      </dsp:txXfrm>
    </dsp:sp>
    <dsp:sp modelId="{C93942A3-EB07-4980-9EDD-50A113823910}">
      <dsp:nvSpPr>
        <dsp:cNvPr id="0" name=""/>
        <dsp:cNvSpPr/>
      </dsp:nvSpPr>
      <dsp:spPr>
        <a:xfrm>
          <a:off x="4496659"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Text mining</a:t>
          </a:r>
          <a:endParaRPr lang="es-PE" sz="2200" kern="1200"/>
        </a:p>
      </dsp:txBody>
      <dsp:txXfrm>
        <a:off x="4496659" y="1259440"/>
        <a:ext cx="1769910" cy="8849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708EA-3234-425F-8042-C28EA319A5B5}">
      <dsp:nvSpPr>
        <dsp:cNvPr id="0" name=""/>
        <dsp:cNvSpPr/>
      </dsp:nvSpPr>
      <dsp:spPr>
        <a:xfrm>
          <a:off x="3240023" y="887758"/>
          <a:ext cx="2141591" cy="371681"/>
        </a:xfrm>
        <a:custGeom>
          <a:avLst/>
          <a:gdLst/>
          <a:ahLst/>
          <a:cxnLst/>
          <a:rect l="0" t="0" r="0" b="0"/>
          <a:pathLst>
            <a:path>
              <a:moveTo>
                <a:pt x="0" y="0"/>
              </a:moveTo>
              <a:lnTo>
                <a:pt x="0" y="185840"/>
              </a:lnTo>
              <a:lnTo>
                <a:pt x="2141591" y="185840"/>
              </a:lnTo>
              <a:lnTo>
                <a:pt x="2141591"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06F7C-E864-4509-9369-E52F1E38A239}">
      <dsp:nvSpPr>
        <dsp:cNvPr id="0" name=""/>
        <dsp:cNvSpPr/>
      </dsp:nvSpPr>
      <dsp:spPr>
        <a:xfrm>
          <a:off x="2532059"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473FA-1D29-448C-9C46-CC66D27B6AC1}">
      <dsp:nvSpPr>
        <dsp:cNvPr id="0" name=""/>
        <dsp:cNvSpPr/>
      </dsp:nvSpPr>
      <dsp:spPr>
        <a:xfrm>
          <a:off x="2532059"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1F031-1F0D-4D2C-B586-A8D77A946F3D}">
      <dsp:nvSpPr>
        <dsp:cNvPr id="0" name=""/>
        <dsp:cNvSpPr/>
      </dsp:nvSpPr>
      <dsp:spPr>
        <a:xfrm>
          <a:off x="3194303" y="887758"/>
          <a:ext cx="91440" cy="371681"/>
        </a:xfrm>
        <a:custGeom>
          <a:avLst/>
          <a:gdLst/>
          <a:ahLst/>
          <a:cxnLst/>
          <a:rect l="0" t="0" r="0" b="0"/>
          <a:pathLst>
            <a:path>
              <a:moveTo>
                <a:pt x="45720" y="0"/>
              </a:moveTo>
              <a:lnTo>
                <a:pt x="4572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C604A-58BB-4E0D-9DD8-439E9E3B3C88}">
      <dsp:nvSpPr>
        <dsp:cNvPr id="0" name=""/>
        <dsp:cNvSpPr/>
      </dsp:nvSpPr>
      <dsp:spPr>
        <a:xfrm>
          <a:off x="390467" y="2144395"/>
          <a:ext cx="265486" cy="3327431"/>
        </a:xfrm>
        <a:custGeom>
          <a:avLst/>
          <a:gdLst/>
          <a:ahLst/>
          <a:cxnLst/>
          <a:rect l="0" t="0" r="0" b="0"/>
          <a:pathLst>
            <a:path>
              <a:moveTo>
                <a:pt x="0" y="0"/>
              </a:moveTo>
              <a:lnTo>
                <a:pt x="0" y="3327431"/>
              </a:lnTo>
              <a:lnTo>
                <a:pt x="265486" y="33274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9BF7EA-AEFF-4B45-B139-77A649CA692A}">
      <dsp:nvSpPr>
        <dsp:cNvPr id="0" name=""/>
        <dsp:cNvSpPr/>
      </dsp:nvSpPr>
      <dsp:spPr>
        <a:xfrm>
          <a:off x="390467" y="2144395"/>
          <a:ext cx="265486" cy="2070795"/>
        </a:xfrm>
        <a:custGeom>
          <a:avLst/>
          <a:gdLst/>
          <a:ahLst/>
          <a:cxnLst/>
          <a:rect l="0" t="0" r="0" b="0"/>
          <a:pathLst>
            <a:path>
              <a:moveTo>
                <a:pt x="0" y="0"/>
              </a:moveTo>
              <a:lnTo>
                <a:pt x="0" y="2070795"/>
              </a:lnTo>
              <a:lnTo>
                <a:pt x="265486" y="20707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C03E3D-9631-4590-9002-AAFB10E90B67}">
      <dsp:nvSpPr>
        <dsp:cNvPr id="0" name=""/>
        <dsp:cNvSpPr/>
      </dsp:nvSpPr>
      <dsp:spPr>
        <a:xfrm>
          <a:off x="390467" y="2144395"/>
          <a:ext cx="265486" cy="814158"/>
        </a:xfrm>
        <a:custGeom>
          <a:avLst/>
          <a:gdLst/>
          <a:ahLst/>
          <a:cxnLst/>
          <a:rect l="0" t="0" r="0" b="0"/>
          <a:pathLst>
            <a:path>
              <a:moveTo>
                <a:pt x="0" y="0"/>
              </a:moveTo>
              <a:lnTo>
                <a:pt x="0" y="814158"/>
              </a:lnTo>
              <a:lnTo>
                <a:pt x="265486" y="8141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211169-CAE1-49B8-AF5D-E6FEC07D19BA}">
      <dsp:nvSpPr>
        <dsp:cNvPr id="0" name=""/>
        <dsp:cNvSpPr/>
      </dsp:nvSpPr>
      <dsp:spPr>
        <a:xfrm>
          <a:off x="1098432" y="887758"/>
          <a:ext cx="2141591" cy="371681"/>
        </a:xfrm>
        <a:custGeom>
          <a:avLst/>
          <a:gdLst/>
          <a:ahLst/>
          <a:cxnLst/>
          <a:rect l="0" t="0" r="0" b="0"/>
          <a:pathLst>
            <a:path>
              <a:moveTo>
                <a:pt x="2141591" y="0"/>
              </a:moveTo>
              <a:lnTo>
                <a:pt x="2141591" y="185840"/>
              </a:lnTo>
              <a:lnTo>
                <a:pt x="0" y="185840"/>
              </a:lnTo>
              <a:lnTo>
                <a:pt x="0" y="3716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70AA5-C8AD-4474-976B-ABAB1E4DC975}">
      <dsp:nvSpPr>
        <dsp:cNvPr id="0" name=""/>
        <dsp:cNvSpPr/>
      </dsp:nvSpPr>
      <dsp:spPr>
        <a:xfrm>
          <a:off x="2355068" y="2803"/>
          <a:ext cx="1769910" cy="8849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Data mining</a:t>
          </a:r>
          <a:endParaRPr lang="es-PE" sz="2200" kern="1200"/>
        </a:p>
      </dsp:txBody>
      <dsp:txXfrm>
        <a:off x="2355068" y="2803"/>
        <a:ext cx="1769910" cy="884955"/>
      </dsp:txXfrm>
    </dsp:sp>
    <dsp:sp modelId="{F6DD3F56-924B-4FBC-BAB0-7DFD8EE933BE}">
      <dsp:nvSpPr>
        <dsp:cNvPr id="0" name=""/>
        <dsp:cNvSpPr/>
      </dsp:nvSpPr>
      <dsp:spPr>
        <a:xfrm>
          <a:off x="213476"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supervisadas</a:t>
          </a:r>
          <a:endParaRPr lang="es-PE" sz="2200" kern="1200"/>
        </a:p>
      </dsp:txBody>
      <dsp:txXfrm>
        <a:off x="213476" y="1259440"/>
        <a:ext cx="1769910" cy="884955"/>
      </dsp:txXfrm>
    </dsp:sp>
    <dsp:sp modelId="{C27C370F-862F-41AC-987A-422D89C5F45B}">
      <dsp:nvSpPr>
        <dsp:cNvPr id="0" name=""/>
        <dsp:cNvSpPr/>
      </dsp:nvSpPr>
      <dsp:spPr>
        <a:xfrm>
          <a:off x="655954" y="2516076"/>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Regression</a:t>
          </a:r>
          <a:endParaRPr lang="es-PE" sz="2200" kern="1200"/>
        </a:p>
      </dsp:txBody>
      <dsp:txXfrm>
        <a:off x="655954" y="2516076"/>
        <a:ext cx="1769910" cy="884955"/>
      </dsp:txXfrm>
    </dsp:sp>
    <dsp:sp modelId="{92A43832-A7D3-4000-81DC-0DB90D691E2F}">
      <dsp:nvSpPr>
        <dsp:cNvPr id="0" name=""/>
        <dsp:cNvSpPr/>
      </dsp:nvSpPr>
      <dsp:spPr>
        <a:xfrm>
          <a:off x="655954" y="3772712"/>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Classification</a:t>
          </a:r>
          <a:endParaRPr lang="es-PE" sz="2200" kern="1200"/>
        </a:p>
      </dsp:txBody>
      <dsp:txXfrm>
        <a:off x="655954" y="3772712"/>
        <a:ext cx="1769910" cy="884955"/>
      </dsp:txXfrm>
    </dsp:sp>
    <dsp:sp modelId="{7F578F9E-291D-48C5-8606-E88E8117B41D}">
      <dsp:nvSpPr>
        <dsp:cNvPr id="0" name=""/>
        <dsp:cNvSpPr/>
      </dsp:nvSpPr>
      <dsp:spPr>
        <a:xfrm>
          <a:off x="655954" y="5029349"/>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Recommender Systems</a:t>
          </a:r>
          <a:endParaRPr lang="es-PE" sz="2200" kern="1200"/>
        </a:p>
      </dsp:txBody>
      <dsp:txXfrm>
        <a:off x="655954" y="5029349"/>
        <a:ext cx="1769910" cy="884955"/>
      </dsp:txXfrm>
    </dsp:sp>
    <dsp:sp modelId="{0EDD7EF1-A57C-4D25-8935-8AE51885F818}">
      <dsp:nvSpPr>
        <dsp:cNvPr id="0" name=""/>
        <dsp:cNvSpPr/>
      </dsp:nvSpPr>
      <dsp:spPr>
        <a:xfrm>
          <a:off x="2355068"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Técnicas no supervisadas</a:t>
          </a:r>
          <a:endParaRPr lang="es-PE" sz="2200" kern="1200"/>
        </a:p>
      </dsp:txBody>
      <dsp:txXfrm>
        <a:off x="2355068" y="1259440"/>
        <a:ext cx="1769910" cy="884955"/>
      </dsp:txXfrm>
    </dsp:sp>
    <dsp:sp modelId="{9A67940F-9200-4966-AA8B-5213F66C8C84}">
      <dsp:nvSpPr>
        <dsp:cNvPr id="0" name=""/>
        <dsp:cNvSpPr/>
      </dsp:nvSpPr>
      <dsp:spPr>
        <a:xfrm>
          <a:off x="2797545" y="2516076"/>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Clustering</a:t>
          </a:r>
          <a:endParaRPr lang="es-PE" sz="2200" kern="1200"/>
        </a:p>
      </dsp:txBody>
      <dsp:txXfrm>
        <a:off x="2797545" y="2516076"/>
        <a:ext cx="1769910" cy="884955"/>
      </dsp:txXfrm>
    </dsp:sp>
    <dsp:sp modelId="{269A834E-F66F-4C77-B276-966C8F36E001}">
      <dsp:nvSpPr>
        <dsp:cNvPr id="0" name=""/>
        <dsp:cNvSpPr/>
      </dsp:nvSpPr>
      <dsp:spPr>
        <a:xfrm>
          <a:off x="2797545" y="3772712"/>
          <a:ext cx="1769910" cy="884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Dimensionality reduction</a:t>
          </a:r>
          <a:endParaRPr lang="es-PE" sz="2200" kern="1200"/>
        </a:p>
      </dsp:txBody>
      <dsp:txXfrm>
        <a:off x="2797545" y="3772712"/>
        <a:ext cx="1769910" cy="884955"/>
      </dsp:txXfrm>
    </dsp:sp>
    <dsp:sp modelId="{C93942A3-EB07-4980-9EDD-50A113823910}">
      <dsp:nvSpPr>
        <dsp:cNvPr id="0" name=""/>
        <dsp:cNvSpPr/>
      </dsp:nvSpPr>
      <dsp:spPr>
        <a:xfrm>
          <a:off x="4496659" y="1259440"/>
          <a:ext cx="1769910" cy="884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MX" sz="2200" kern="1200"/>
            <a:t>Text mining</a:t>
          </a:r>
          <a:endParaRPr lang="es-PE" sz="2200" kern="1200"/>
        </a:p>
      </dsp:txBody>
      <dsp:txXfrm>
        <a:off x="4496659" y="1259440"/>
        <a:ext cx="1769910" cy="88495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3384A-EDF8-4AE9-B2F5-DE84512DCBB3}" type="datetimeFigureOut">
              <a:rPr lang="es-PE" smtClean="0"/>
              <a:t>8/09/2023</a:t>
            </a:fld>
            <a:endParaRPr lang="es-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9B554-1D70-420C-9B17-44D12CA4CFC2}" type="slidenum">
              <a:rPr lang="es-PE" smtClean="0"/>
              <a:t>‹Nº›</a:t>
            </a:fld>
            <a:endParaRPr lang="es-PE"/>
          </a:p>
        </p:txBody>
      </p:sp>
    </p:spTree>
    <p:extLst>
      <p:ext uri="{BB962C8B-B14F-4D97-AF65-F5344CB8AC3E}">
        <p14:creationId xmlns:p14="http://schemas.microsoft.com/office/powerpoint/2010/main" val="3181071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Estimation_theory" TargetMode="External"/><Relationship Id="rId7" Type="http://schemas.openxmlformats.org/officeDocument/2006/relationships/hyperlink" Target="https://en.wikipedia.org/wiki/Linear_combina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Linear_regression" TargetMode="External"/><Relationship Id="rId5" Type="http://schemas.openxmlformats.org/officeDocument/2006/relationships/hyperlink" Target="https://en.wikipedia.org/wiki/Independent_variable" TargetMode="External"/><Relationship Id="rId4" Type="http://schemas.openxmlformats.org/officeDocument/2006/relationships/hyperlink" Target="https://en.wikipedia.org/wiki/Dependent_variab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a:t>
            </a:fld>
            <a:endParaRPr lang="es-PE"/>
          </a:p>
        </p:txBody>
      </p:sp>
    </p:spTree>
    <p:extLst>
      <p:ext uri="{BB962C8B-B14F-4D97-AF65-F5344CB8AC3E}">
        <p14:creationId xmlns:p14="http://schemas.microsoft.com/office/powerpoint/2010/main" val="1335912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14</a:t>
            </a:fld>
            <a:endParaRPr lang="es-PE"/>
          </a:p>
        </p:txBody>
      </p:sp>
    </p:spTree>
    <p:extLst>
      <p:ext uri="{BB962C8B-B14F-4D97-AF65-F5344CB8AC3E}">
        <p14:creationId xmlns:p14="http://schemas.microsoft.com/office/powerpoint/2010/main" val="1425724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Data mining</a:t>
            </a:r>
            <a:r>
              <a:rPr lang="en-US" b="0" i="0" dirty="0">
                <a:solidFill>
                  <a:srgbClr val="4D5156"/>
                </a:solidFill>
                <a:effectLst/>
                <a:latin typeface="arial" panose="020B0604020202020204" pitchFamily="34" charset="0"/>
              </a:rPr>
              <a:t> refers to the application of algorithms / techniques for extracting patterns from </a:t>
            </a:r>
            <a:r>
              <a:rPr lang="en-US" b="1" i="0" dirty="0">
                <a:solidFill>
                  <a:srgbClr val="5F6368"/>
                </a:solidFill>
                <a:effectLst/>
                <a:latin typeface="arial" panose="020B0604020202020204" pitchFamily="34" charset="0"/>
              </a:rPr>
              <a:t>data</a:t>
            </a:r>
          </a:p>
          <a:p>
            <a:r>
              <a:rPr lang="en-US" b="1" i="0" dirty="0">
                <a:solidFill>
                  <a:srgbClr val="5F6368"/>
                </a:solidFill>
                <a:effectLst/>
                <a:latin typeface="arial" panose="020B0604020202020204" pitchFamily="34" charset="0"/>
              </a:rPr>
              <a:t>(statistics / machine learning) =&gt; it’s a process </a:t>
            </a:r>
          </a:p>
          <a:p>
            <a:endParaRPr lang="en-US" b="1" i="0" dirty="0">
              <a:solidFill>
                <a:srgbClr val="5F6368"/>
              </a:solidFill>
              <a:effectLst/>
              <a:latin typeface="arial" panose="020B0604020202020204" pitchFamily="34" charset="0"/>
            </a:endParaRPr>
          </a:p>
          <a:p>
            <a:r>
              <a:rPr lang="en-US" b="1" i="0" dirty="0">
                <a:solidFill>
                  <a:srgbClr val="5F6368"/>
                </a:solidFill>
                <a:effectLst/>
                <a:latin typeface="arial" panose="020B0604020202020204" pitchFamily="34" charset="0"/>
              </a:rPr>
              <a:t>Se </a:t>
            </a:r>
            <a:r>
              <a:rPr lang="en-US" b="1" i="0" dirty="0" err="1">
                <a:solidFill>
                  <a:srgbClr val="5F6368"/>
                </a:solidFill>
                <a:effectLst/>
                <a:latin typeface="arial" panose="020B0604020202020204" pitchFamily="34" charset="0"/>
              </a:rPr>
              <a:t>encuentra</a:t>
            </a:r>
            <a:r>
              <a:rPr lang="en-US" b="1" i="0" dirty="0">
                <a:solidFill>
                  <a:srgbClr val="5F6368"/>
                </a:solidFill>
                <a:effectLst/>
                <a:latin typeface="arial" panose="020B0604020202020204" pitchFamily="34" charset="0"/>
              </a:rPr>
              <a:t> en el </a:t>
            </a:r>
            <a:r>
              <a:rPr lang="en-US" b="1" i="0" dirty="0" err="1">
                <a:solidFill>
                  <a:srgbClr val="5F6368"/>
                </a:solidFill>
                <a:effectLst/>
                <a:latin typeface="arial" panose="020B0604020202020204" pitchFamily="34" charset="0"/>
              </a:rPr>
              <a:t>marco</a:t>
            </a:r>
            <a:r>
              <a:rPr lang="en-US" b="1" i="0" dirty="0">
                <a:solidFill>
                  <a:srgbClr val="5F6368"/>
                </a:solidFill>
                <a:effectLst/>
                <a:latin typeface="arial" panose="020B0604020202020204" pitchFamily="34" charset="0"/>
              </a:rPr>
              <a:t> del </a:t>
            </a:r>
            <a:r>
              <a:rPr lang="en-US" b="0" i="0" dirty="0">
                <a:solidFill>
                  <a:srgbClr val="000000"/>
                </a:solidFill>
                <a:effectLst/>
                <a:latin typeface="verdana" panose="020B0604030504040204" pitchFamily="34" charset="0"/>
              </a:rPr>
              <a:t>Knowledge Discovery in Databases (KDD). </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KDD: </a:t>
            </a:r>
            <a:r>
              <a:rPr lang="en-US" b="0" i="0" dirty="0" err="1">
                <a:solidFill>
                  <a:srgbClr val="000000"/>
                </a:solidFill>
                <a:effectLst/>
                <a:latin typeface="verdana" panose="020B0604030504040204" pitchFamily="34" charset="0"/>
              </a:rPr>
              <a:t>conocimiento</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tiene</a:t>
            </a:r>
            <a:r>
              <a:rPr lang="en-US" b="0" i="0" dirty="0">
                <a:solidFill>
                  <a:srgbClr val="000000"/>
                </a:solidFill>
                <a:effectLst/>
                <a:latin typeface="verdana" panose="020B0604030504040204" pitchFamily="34" charset="0"/>
              </a:rPr>
              <a:t> que ser </a:t>
            </a:r>
            <a:r>
              <a:rPr lang="en-US" b="1" i="0" dirty="0">
                <a:solidFill>
                  <a:srgbClr val="5F6368"/>
                </a:solidFill>
                <a:effectLst/>
                <a:latin typeface="arial" panose="020B0604020202020204" pitchFamily="34" charset="0"/>
              </a:rPr>
              <a:t>valid</a:t>
            </a:r>
            <a:r>
              <a:rPr lang="en-US" b="0" i="0" dirty="0">
                <a:solidFill>
                  <a:srgbClr val="4D5156"/>
                </a:solidFill>
                <a:effectLst/>
                <a:latin typeface="arial" panose="020B0604020202020204" pitchFamily="34" charset="0"/>
              </a:rPr>
              <a:t>, novel, potentially useful, and ultimately understandable</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15</a:t>
            </a:fld>
            <a:endParaRPr lang="es-PE"/>
          </a:p>
        </p:txBody>
      </p:sp>
    </p:spTree>
    <p:extLst>
      <p:ext uri="{BB962C8B-B14F-4D97-AF65-F5344CB8AC3E}">
        <p14:creationId xmlns:p14="http://schemas.microsoft.com/office/powerpoint/2010/main" val="219551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Data mining</a:t>
            </a:r>
            <a:r>
              <a:rPr lang="en-US" b="0" i="0" dirty="0">
                <a:solidFill>
                  <a:srgbClr val="4D5156"/>
                </a:solidFill>
                <a:effectLst/>
                <a:latin typeface="arial" panose="020B0604020202020204" pitchFamily="34" charset="0"/>
              </a:rPr>
              <a:t> refers to the application of algorithms / techniques for extracting patterns from </a:t>
            </a:r>
            <a:r>
              <a:rPr lang="en-US" b="1" i="0" dirty="0">
                <a:solidFill>
                  <a:srgbClr val="5F6368"/>
                </a:solidFill>
                <a:effectLst/>
                <a:latin typeface="arial" panose="020B0604020202020204" pitchFamily="34" charset="0"/>
              </a:rPr>
              <a:t>data</a:t>
            </a:r>
          </a:p>
          <a:p>
            <a:r>
              <a:rPr lang="en-US" b="1" i="0" dirty="0">
                <a:solidFill>
                  <a:srgbClr val="5F6368"/>
                </a:solidFill>
                <a:effectLst/>
                <a:latin typeface="arial" panose="020B0604020202020204" pitchFamily="34" charset="0"/>
              </a:rPr>
              <a:t>(statistics / machine learning) =&gt; it’s a process </a:t>
            </a:r>
          </a:p>
          <a:p>
            <a:endParaRPr lang="en-US" b="1" i="0" dirty="0">
              <a:solidFill>
                <a:srgbClr val="5F6368"/>
              </a:solidFill>
              <a:effectLst/>
              <a:latin typeface="arial" panose="020B0604020202020204" pitchFamily="34" charset="0"/>
            </a:endParaRPr>
          </a:p>
          <a:p>
            <a:r>
              <a:rPr lang="en-US" b="1" i="0" dirty="0">
                <a:solidFill>
                  <a:srgbClr val="5F6368"/>
                </a:solidFill>
                <a:effectLst/>
                <a:latin typeface="arial" panose="020B0604020202020204" pitchFamily="34" charset="0"/>
              </a:rPr>
              <a:t>Se </a:t>
            </a:r>
            <a:r>
              <a:rPr lang="en-US" b="1" i="0" dirty="0" err="1">
                <a:solidFill>
                  <a:srgbClr val="5F6368"/>
                </a:solidFill>
                <a:effectLst/>
                <a:latin typeface="arial" panose="020B0604020202020204" pitchFamily="34" charset="0"/>
              </a:rPr>
              <a:t>encuentra</a:t>
            </a:r>
            <a:r>
              <a:rPr lang="en-US" b="1" i="0" dirty="0">
                <a:solidFill>
                  <a:srgbClr val="5F6368"/>
                </a:solidFill>
                <a:effectLst/>
                <a:latin typeface="arial" panose="020B0604020202020204" pitchFamily="34" charset="0"/>
              </a:rPr>
              <a:t> en el </a:t>
            </a:r>
            <a:r>
              <a:rPr lang="en-US" b="1" i="0" dirty="0" err="1">
                <a:solidFill>
                  <a:srgbClr val="5F6368"/>
                </a:solidFill>
                <a:effectLst/>
                <a:latin typeface="arial" panose="020B0604020202020204" pitchFamily="34" charset="0"/>
              </a:rPr>
              <a:t>marco</a:t>
            </a:r>
            <a:r>
              <a:rPr lang="en-US" b="1" i="0" dirty="0">
                <a:solidFill>
                  <a:srgbClr val="5F6368"/>
                </a:solidFill>
                <a:effectLst/>
                <a:latin typeface="arial" panose="020B0604020202020204" pitchFamily="34" charset="0"/>
              </a:rPr>
              <a:t> del </a:t>
            </a:r>
            <a:r>
              <a:rPr lang="en-US" b="0" i="0" dirty="0">
                <a:solidFill>
                  <a:srgbClr val="000000"/>
                </a:solidFill>
                <a:effectLst/>
                <a:latin typeface="verdana" panose="020B0604030504040204" pitchFamily="34" charset="0"/>
              </a:rPr>
              <a:t>Knowledge Discovery in Databases (KDD). </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KDD: </a:t>
            </a:r>
            <a:r>
              <a:rPr lang="en-US" b="0" i="0" dirty="0" err="1">
                <a:solidFill>
                  <a:srgbClr val="000000"/>
                </a:solidFill>
                <a:effectLst/>
                <a:latin typeface="verdana" panose="020B0604030504040204" pitchFamily="34" charset="0"/>
              </a:rPr>
              <a:t>conocimiento</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tiene</a:t>
            </a:r>
            <a:r>
              <a:rPr lang="en-US" b="0" i="0" dirty="0">
                <a:solidFill>
                  <a:srgbClr val="000000"/>
                </a:solidFill>
                <a:effectLst/>
                <a:latin typeface="verdana" panose="020B0604030504040204" pitchFamily="34" charset="0"/>
              </a:rPr>
              <a:t> que ser </a:t>
            </a:r>
            <a:r>
              <a:rPr lang="en-US" b="1" i="0" dirty="0">
                <a:solidFill>
                  <a:srgbClr val="5F6368"/>
                </a:solidFill>
                <a:effectLst/>
                <a:latin typeface="arial" panose="020B0604020202020204" pitchFamily="34" charset="0"/>
              </a:rPr>
              <a:t>valid</a:t>
            </a:r>
            <a:r>
              <a:rPr lang="en-US" b="0" i="0" dirty="0">
                <a:solidFill>
                  <a:srgbClr val="4D5156"/>
                </a:solidFill>
                <a:effectLst/>
                <a:latin typeface="arial" panose="020B0604020202020204" pitchFamily="34" charset="0"/>
              </a:rPr>
              <a:t>, novel, potentially useful, and ultimately understandable</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16</a:t>
            </a:fld>
            <a:endParaRPr lang="es-PE"/>
          </a:p>
        </p:txBody>
      </p:sp>
    </p:spTree>
    <p:extLst>
      <p:ext uri="{BB962C8B-B14F-4D97-AF65-F5344CB8AC3E}">
        <p14:creationId xmlns:p14="http://schemas.microsoft.com/office/powerpoint/2010/main" val="913685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No se puede hacer rigurosamente un diagrama de </a:t>
            </a:r>
            <a:r>
              <a:rPr lang="es-MX" dirty="0" err="1"/>
              <a:t>Venn</a:t>
            </a:r>
            <a:r>
              <a:rPr lang="es-MX" dirty="0"/>
              <a:t> </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17</a:t>
            </a:fld>
            <a:endParaRPr lang="es-PE"/>
          </a:p>
        </p:txBody>
      </p:sp>
    </p:spTree>
    <p:extLst>
      <p:ext uri="{BB962C8B-B14F-4D97-AF65-F5344CB8AC3E}">
        <p14:creationId xmlns:p14="http://schemas.microsoft.com/office/powerpoint/2010/main" val="2662329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arial" panose="020B0604020202020204" pitchFamily="34" charset="0"/>
              </a:rPr>
              <a:t>Artificial intelligence</a:t>
            </a:r>
            <a:r>
              <a:rPr lang="en-US" b="0" i="0" dirty="0">
                <a:solidFill>
                  <a:srgbClr val="202124"/>
                </a:solidFill>
                <a:effectLst/>
                <a:latin typeface="arial" panose="020B0604020202020204" pitchFamily="34" charset="0"/>
              </a:rPr>
              <a:t> (AI) refers to the </a:t>
            </a:r>
            <a:r>
              <a:rPr lang="en-US" b="0" i="0" dirty="0" err="1">
                <a:solidFill>
                  <a:srgbClr val="202124"/>
                </a:solidFill>
                <a:effectLst/>
                <a:latin typeface="arial" panose="020B0604020202020204" pitchFamily="34" charset="0"/>
              </a:rPr>
              <a:t>algoritthms</a:t>
            </a:r>
            <a:r>
              <a:rPr lang="en-US" b="0" i="0" dirty="0">
                <a:solidFill>
                  <a:srgbClr val="202124"/>
                </a:solidFill>
                <a:effectLst/>
                <a:latin typeface="arial" panose="020B0604020202020204" pitchFamily="34" charset="0"/>
              </a:rPr>
              <a:t> that simulate human </a:t>
            </a:r>
            <a:r>
              <a:rPr lang="en-US" b="1" i="0" dirty="0">
                <a:solidFill>
                  <a:srgbClr val="202124"/>
                </a:solidFill>
                <a:effectLst/>
                <a:latin typeface="arial" panose="020B0604020202020204" pitchFamily="34" charset="0"/>
              </a:rPr>
              <a:t>intelligence</a:t>
            </a:r>
            <a:r>
              <a:rPr lang="en-US" b="0" i="0" dirty="0">
                <a:solidFill>
                  <a:srgbClr val="202124"/>
                </a:solidFill>
                <a:effectLst/>
                <a:latin typeface="arial" panose="020B0604020202020204" pitchFamily="34" charset="0"/>
              </a:rPr>
              <a:t> in machines that are programmed to think like humans and mimic their actions</a:t>
            </a:r>
          </a:p>
          <a:p>
            <a:endParaRPr lang="en-US" b="0" i="0" dirty="0">
              <a:solidFill>
                <a:srgbClr val="202124"/>
              </a:solidFill>
              <a:effectLst/>
              <a:latin typeface="arial" panose="020B0604020202020204" pitchFamily="34" charset="0"/>
            </a:endParaRPr>
          </a:p>
          <a:p>
            <a:r>
              <a:rPr lang="es-PE" dirty="0"/>
              <a:t>Paréntesis: </a:t>
            </a:r>
          </a:p>
          <a:p>
            <a:endParaRPr lang="es-PE" dirty="0"/>
          </a:p>
          <a:p>
            <a:r>
              <a:rPr lang="es-PE" dirty="0"/>
              <a:t>AI simula como creemos que funciona nuestra mente. No necesariamente replicamos bien la arquitectura de nuestro cerebro. Algunos investigadores </a:t>
            </a:r>
          </a:p>
          <a:p>
            <a:r>
              <a:rPr lang="es-PE" dirty="0"/>
              <a:t>Dicen que vamos por mal camino: Requerimos millones de datos y parámetros cuando un niño de 4 años lo hace con pocas imágenes. </a:t>
            </a:r>
          </a:p>
          <a:p>
            <a:r>
              <a:rPr lang="es-PE" dirty="0"/>
              <a:t>Debemos ir por no supervisados. </a:t>
            </a:r>
          </a:p>
          <a:p>
            <a:endParaRPr lang="es-PE" dirty="0"/>
          </a:p>
          <a:p>
            <a:r>
              <a:rPr lang="es-PE" dirty="0"/>
              <a:t>No obstante, existe GPT3: https://philosopherai.com/philosopher/why-they-put-you-here-to-answers-questions-c847a2</a:t>
            </a:r>
          </a:p>
        </p:txBody>
      </p:sp>
      <p:sp>
        <p:nvSpPr>
          <p:cNvPr id="4" name="Slide Number Placeholder 3"/>
          <p:cNvSpPr>
            <a:spLocks noGrp="1"/>
          </p:cNvSpPr>
          <p:nvPr>
            <p:ph type="sldNum" sz="quarter" idx="5"/>
          </p:nvPr>
        </p:nvSpPr>
        <p:spPr/>
        <p:txBody>
          <a:bodyPr/>
          <a:lstStyle/>
          <a:p>
            <a:fld id="{BF59B554-1D70-420C-9B17-44D12CA4CFC2}" type="slidenum">
              <a:rPr lang="es-PE" smtClean="0"/>
              <a:t>18</a:t>
            </a:fld>
            <a:endParaRPr lang="es-PE"/>
          </a:p>
        </p:txBody>
      </p:sp>
    </p:spTree>
    <p:extLst>
      <p:ext uri="{BB962C8B-B14F-4D97-AF65-F5344CB8AC3E}">
        <p14:creationId xmlns:p14="http://schemas.microsoft.com/office/powerpoint/2010/main" val="2593208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Si product &gt; knowledge: data Science utiliza AI/ML/DL</a:t>
            </a:r>
          </a:p>
          <a:p>
            <a:endParaRPr lang="es-MX" dirty="0"/>
          </a:p>
          <a:p>
            <a:pPr marL="171450" indent="-171450">
              <a:buFont typeface="Symbol" panose="05050102010706020507" pitchFamily="18" charset="2"/>
              <a:buChar char="Þ"/>
            </a:pPr>
            <a:r>
              <a:rPr lang="es-MX" dirty="0"/>
              <a:t>Retomar tema que DS requiere otros perfiles</a:t>
            </a:r>
          </a:p>
          <a:p>
            <a:pPr marL="171450" indent="-171450">
              <a:buFont typeface="Symbol" panose="05050102010706020507" pitchFamily="18" charset="2"/>
              <a:buChar char="Þ"/>
            </a:pPr>
            <a:endParaRPr lang="es-MX" dirty="0"/>
          </a:p>
          <a:p>
            <a:pPr marL="171450" indent="-171450">
              <a:buFont typeface="Symbol" panose="05050102010706020507" pitchFamily="18" charset="2"/>
              <a:buChar char="Þ"/>
            </a:pPr>
            <a:r>
              <a:rPr lang="es-MX" dirty="0"/>
              <a:t>Data Mining puede realizarse con conocimiento de estadística y BI</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19</a:t>
            </a:fld>
            <a:endParaRPr lang="es-PE"/>
          </a:p>
        </p:txBody>
      </p:sp>
    </p:spTree>
    <p:extLst>
      <p:ext uri="{BB962C8B-B14F-4D97-AF65-F5344CB8AC3E}">
        <p14:creationId xmlns:p14="http://schemas.microsoft.com/office/powerpoint/2010/main" val="538184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1" dirty="0"/>
              <a:t>RECAPITULAR ANTES DE PASAR A NUEVO CAPITULO!!!!!!!!!!!!!!!!!!!!!</a:t>
            </a:r>
            <a:endParaRPr lang="es-PE" b="1" dirty="0"/>
          </a:p>
        </p:txBody>
      </p:sp>
      <p:sp>
        <p:nvSpPr>
          <p:cNvPr id="4" name="Slide Number Placeholder 3"/>
          <p:cNvSpPr>
            <a:spLocks noGrp="1"/>
          </p:cNvSpPr>
          <p:nvPr>
            <p:ph type="sldNum" sz="quarter" idx="5"/>
          </p:nvPr>
        </p:nvSpPr>
        <p:spPr/>
        <p:txBody>
          <a:bodyPr/>
          <a:lstStyle/>
          <a:p>
            <a:fld id="{BF59B554-1D70-420C-9B17-44D12CA4CFC2}" type="slidenum">
              <a:rPr lang="es-PE" smtClean="0"/>
              <a:t>20</a:t>
            </a:fld>
            <a:endParaRPr lang="es-PE"/>
          </a:p>
        </p:txBody>
      </p:sp>
    </p:spTree>
    <p:extLst>
      <p:ext uri="{BB962C8B-B14F-4D97-AF65-F5344CB8AC3E}">
        <p14:creationId xmlns:p14="http://schemas.microsoft.com/office/powerpoint/2010/main" val="1216656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5F6368"/>
                </a:solidFill>
                <a:effectLst/>
                <a:latin typeface="arial" panose="020B0604020202020204" pitchFamily="34" charset="0"/>
              </a:rPr>
              <a:t>Supervisada</a:t>
            </a:r>
            <a:r>
              <a:rPr lang="en-US" b="1" i="0" dirty="0">
                <a:solidFill>
                  <a:srgbClr val="5F6368"/>
                </a:solidFill>
                <a:effectLst/>
                <a:latin typeface="arial" panose="020B0604020202020204" pitchFamily="34" charset="0"/>
              </a:rPr>
              <a:t>: </a:t>
            </a:r>
            <a:r>
              <a:rPr lang="en-US" b="1" i="0" dirty="0" err="1">
                <a:solidFill>
                  <a:srgbClr val="5F6368"/>
                </a:solidFill>
                <a:effectLst/>
                <a:latin typeface="arial" panose="020B0604020202020204" pitchFamily="34" charset="0"/>
              </a:rPr>
              <a:t>Prediccion</a:t>
            </a:r>
            <a:r>
              <a:rPr lang="en-US" b="1" i="0" dirty="0">
                <a:solidFill>
                  <a:srgbClr val="5F6368"/>
                </a:solidFill>
                <a:effectLst/>
                <a:latin typeface="arial" panose="020B0604020202020204" pitchFamily="34" charset="0"/>
              </a:rPr>
              <a:t>. </a:t>
            </a:r>
          </a:p>
          <a:p>
            <a:r>
              <a:rPr lang="en-US" b="1" i="0" dirty="0">
                <a:solidFill>
                  <a:srgbClr val="202122"/>
                </a:solidFill>
                <a:effectLst/>
                <a:latin typeface="Arial" panose="020B0604020202020204" pitchFamily="34" charset="0"/>
              </a:rPr>
              <a:t>Supervised learning</a:t>
            </a:r>
            <a:r>
              <a:rPr lang="en-US" b="0" i="0" dirty="0">
                <a:solidFill>
                  <a:srgbClr val="202122"/>
                </a:solidFill>
                <a:effectLst/>
                <a:latin typeface="Arial" panose="020B0604020202020204" pitchFamily="34" charset="0"/>
              </a:rPr>
              <a:t> is the </a:t>
            </a:r>
            <a:r>
              <a:rPr lang="en-US" b="0" i="0" u="none" strike="noStrike" dirty="0">
                <a:solidFill>
                  <a:srgbClr val="0B0080"/>
                </a:solidFill>
                <a:effectLst/>
                <a:latin typeface="Arial" panose="020B0604020202020204" pitchFamily="34" charset="0"/>
                <a:hlinkClick r:id="rId3" tooltip="Machine learning"/>
              </a:rPr>
              <a:t>machine learning</a:t>
            </a:r>
            <a:r>
              <a:rPr lang="en-US" b="0" i="0" dirty="0">
                <a:solidFill>
                  <a:srgbClr val="202122"/>
                </a:solidFill>
                <a:effectLst/>
                <a:latin typeface="Arial" panose="020B0604020202020204" pitchFamily="34" charset="0"/>
              </a:rPr>
              <a:t> task of learning a function that maps an input (</a:t>
            </a:r>
            <a:r>
              <a:rPr lang="en-US" b="0" i="0" dirty="0" err="1">
                <a:solidFill>
                  <a:srgbClr val="202122"/>
                </a:solidFill>
                <a:effectLst/>
                <a:latin typeface="Arial" panose="020B0604020202020204" pitchFamily="34" charset="0"/>
              </a:rPr>
              <a:t>independiente</a:t>
            </a:r>
            <a:r>
              <a:rPr lang="en-US" b="0" i="0" dirty="0">
                <a:solidFill>
                  <a:srgbClr val="202122"/>
                </a:solidFill>
                <a:effectLst/>
                <a:latin typeface="Arial" panose="020B0604020202020204" pitchFamily="34" charset="0"/>
              </a:rPr>
              <a:t>) to an output (</a:t>
            </a:r>
            <a:r>
              <a:rPr lang="en-US" b="0" i="0" dirty="0" err="1">
                <a:solidFill>
                  <a:srgbClr val="202122"/>
                </a:solidFill>
                <a:effectLst/>
                <a:latin typeface="Arial" panose="020B0604020202020204" pitchFamily="34" charset="0"/>
              </a:rPr>
              <a:t>dependiente</a:t>
            </a:r>
            <a:r>
              <a:rPr lang="en-US" b="0" i="0" dirty="0">
                <a:solidFill>
                  <a:srgbClr val="202122"/>
                </a:solidFill>
                <a:effectLst/>
                <a:latin typeface="Arial" panose="020B0604020202020204" pitchFamily="34" charset="0"/>
              </a:rPr>
              <a:t>) based on example input-output pairs.</a:t>
            </a:r>
          </a:p>
          <a:p>
            <a:endParaRPr lang="en-US" b="1" i="0" dirty="0">
              <a:solidFill>
                <a:srgbClr val="5F6368"/>
              </a:solidFill>
              <a:effectLst/>
              <a:latin typeface="arial" panose="020B0604020202020204" pitchFamily="34" charset="0"/>
            </a:endParaRPr>
          </a:p>
          <a:p>
            <a:r>
              <a:rPr lang="en-US" b="1" i="0" dirty="0">
                <a:solidFill>
                  <a:srgbClr val="5F6368"/>
                </a:solidFill>
                <a:effectLst/>
                <a:latin typeface="arial" panose="020B0604020202020204" pitchFamily="34" charset="0"/>
              </a:rPr>
              <a:t>No </a:t>
            </a:r>
            <a:r>
              <a:rPr lang="en-US" b="1" i="0" dirty="0" err="1">
                <a:solidFill>
                  <a:srgbClr val="5F6368"/>
                </a:solidFill>
                <a:effectLst/>
                <a:latin typeface="arial" panose="020B0604020202020204" pitchFamily="34" charset="0"/>
              </a:rPr>
              <a:t>supervisada</a:t>
            </a:r>
            <a:r>
              <a:rPr lang="en-US" b="1" i="0" dirty="0">
                <a:solidFill>
                  <a:srgbClr val="5F6368"/>
                </a:solidFill>
                <a:effectLst/>
                <a:latin typeface="arial" panose="020B0604020202020204" pitchFamily="34" charset="0"/>
              </a:rPr>
              <a:t>: </a:t>
            </a:r>
            <a:r>
              <a:rPr lang="en-US" b="1" i="0" dirty="0" err="1">
                <a:solidFill>
                  <a:srgbClr val="5F6368"/>
                </a:solidFill>
                <a:effectLst/>
                <a:latin typeface="arial" panose="020B0604020202020204" pitchFamily="34" charset="0"/>
              </a:rPr>
              <a:t>Descripcion</a:t>
            </a:r>
            <a:r>
              <a:rPr lang="en-US" b="1" i="0" dirty="0">
                <a:solidFill>
                  <a:srgbClr val="5F6368"/>
                </a:solidFill>
                <a:effectLst/>
                <a:latin typeface="arial" panose="020B0604020202020204" pitchFamily="34" charset="0"/>
              </a:rPr>
              <a:t> </a:t>
            </a:r>
          </a:p>
          <a:p>
            <a:r>
              <a:rPr lang="en-US" b="1" i="0" dirty="0">
                <a:solidFill>
                  <a:srgbClr val="202124"/>
                </a:solidFill>
                <a:effectLst/>
                <a:latin typeface="arial" panose="020B0604020202020204" pitchFamily="34" charset="0"/>
              </a:rPr>
              <a:t>Unsupervised learning</a:t>
            </a:r>
            <a:r>
              <a:rPr lang="en-US" b="0" i="0" dirty="0">
                <a:solidFill>
                  <a:srgbClr val="202124"/>
                </a:solidFill>
                <a:effectLst/>
                <a:latin typeface="arial" panose="020B0604020202020204" pitchFamily="34" charset="0"/>
              </a:rPr>
              <a:t> (UL) is a type of </a:t>
            </a:r>
            <a:r>
              <a:rPr lang="en-US" b="1" i="0" dirty="0">
                <a:solidFill>
                  <a:srgbClr val="202124"/>
                </a:solidFill>
                <a:effectLst/>
                <a:latin typeface="arial" panose="020B0604020202020204" pitchFamily="34" charset="0"/>
              </a:rPr>
              <a:t>machine learning</a:t>
            </a:r>
            <a:r>
              <a:rPr lang="en-US" b="0" i="0" dirty="0">
                <a:solidFill>
                  <a:srgbClr val="202124"/>
                </a:solidFill>
                <a:effectLst/>
                <a:latin typeface="arial" panose="020B0604020202020204" pitchFamily="34" charset="0"/>
              </a:rPr>
              <a:t> that utilizes a data set with no pre-existing labels with a minimum of human supervision, often for the purpose of searching for previously undetected patterns</a:t>
            </a:r>
            <a:endParaRPr lang="en-US" b="1" i="0" dirty="0">
              <a:solidFill>
                <a:srgbClr val="5F6368"/>
              </a:solidFill>
              <a:effectLst/>
              <a:latin typeface="arial" panose="020B0604020202020204" pitchFamily="34" charset="0"/>
            </a:endParaRPr>
          </a:p>
          <a:p>
            <a:endParaRPr lang="en-US" b="1" i="0" dirty="0">
              <a:solidFill>
                <a:srgbClr val="5F6368"/>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F59B554-1D70-420C-9B17-44D12CA4CFC2}" type="slidenum">
              <a:rPr lang="es-PE" smtClean="0"/>
              <a:t>21</a:t>
            </a:fld>
            <a:endParaRPr lang="es-PE"/>
          </a:p>
        </p:txBody>
      </p:sp>
    </p:spTree>
    <p:extLst>
      <p:ext uri="{BB962C8B-B14F-4D97-AF65-F5344CB8AC3E}">
        <p14:creationId xmlns:p14="http://schemas.microsoft.com/office/powerpoint/2010/main" val="266553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 </a:t>
            </a:r>
            <a:endParaRPr lang="en-US" b="1" i="0" dirty="0">
              <a:solidFill>
                <a:srgbClr val="5F6368"/>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F59B554-1D70-420C-9B17-44D12CA4CFC2}" type="slidenum">
              <a:rPr lang="es-PE" smtClean="0"/>
              <a:t>23</a:t>
            </a:fld>
            <a:endParaRPr lang="es-PE"/>
          </a:p>
        </p:txBody>
      </p:sp>
    </p:spTree>
    <p:extLst>
      <p:ext uri="{BB962C8B-B14F-4D97-AF65-F5344CB8AC3E}">
        <p14:creationId xmlns:p14="http://schemas.microsoft.com/office/powerpoint/2010/main" val="279937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regression analysis</a:t>
            </a:r>
            <a:r>
              <a:rPr lang="en-US" b="0" i="0" dirty="0">
                <a:solidFill>
                  <a:srgbClr val="202122"/>
                </a:solidFill>
                <a:effectLst/>
                <a:latin typeface="Arial" panose="020B0604020202020204" pitchFamily="34" charset="0"/>
              </a:rPr>
              <a:t> is a set of statistical processes for </a:t>
            </a:r>
            <a:r>
              <a:rPr lang="en-US" b="0" i="0" u="none" strike="noStrike" dirty="0">
                <a:solidFill>
                  <a:srgbClr val="0B0080"/>
                </a:solidFill>
                <a:effectLst/>
                <a:latin typeface="Arial" panose="020B0604020202020204" pitchFamily="34" charset="0"/>
                <a:hlinkClick r:id="rId3" tooltip="Estimation theory"/>
              </a:rPr>
              <a:t>estimating</a:t>
            </a:r>
            <a:r>
              <a:rPr lang="en-US" b="0" i="0" dirty="0">
                <a:solidFill>
                  <a:srgbClr val="202122"/>
                </a:solidFill>
                <a:effectLst/>
                <a:latin typeface="Arial" panose="020B0604020202020204" pitchFamily="34" charset="0"/>
              </a:rPr>
              <a:t> the relationships between a </a:t>
            </a:r>
            <a:r>
              <a:rPr lang="en-US" b="0" i="0" u="none" strike="noStrike" dirty="0">
                <a:solidFill>
                  <a:srgbClr val="0B0080"/>
                </a:solidFill>
                <a:effectLst/>
                <a:latin typeface="Arial" panose="020B0604020202020204" pitchFamily="34" charset="0"/>
                <a:hlinkClick r:id="rId4" tooltip="Dependent variable"/>
              </a:rPr>
              <a:t>dependent variable</a:t>
            </a:r>
            <a:r>
              <a:rPr lang="en-US" b="0" i="0" dirty="0">
                <a:solidFill>
                  <a:srgbClr val="202122"/>
                </a:solidFill>
                <a:effectLst/>
                <a:latin typeface="Arial" panose="020B0604020202020204" pitchFamily="34" charset="0"/>
              </a:rPr>
              <a:t> (often called the 'outcome variable') and one or more </a:t>
            </a:r>
            <a:r>
              <a:rPr lang="en-US" b="0" i="0" u="none" strike="noStrike" dirty="0">
                <a:solidFill>
                  <a:srgbClr val="0B0080"/>
                </a:solidFill>
                <a:effectLst/>
                <a:latin typeface="Arial" panose="020B0604020202020204" pitchFamily="34" charset="0"/>
                <a:hlinkClick r:id="rId5" tooltip="Independent variable"/>
              </a:rPr>
              <a:t>independent variables</a:t>
            </a:r>
            <a:r>
              <a:rPr lang="en-US" b="0" i="0" dirty="0">
                <a:solidFill>
                  <a:srgbClr val="202122"/>
                </a:solidFill>
                <a:effectLst/>
                <a:latin typeface="Arial" panose="020B0604020202020204" pitchFamily="34" charset="0"/>
              </a:rPr>
              <a:t> (often called 'predictors', 'covariates', or 'features'). The most common form of regression analysis is </a:t>
            </a:r>
            <a:r>
              <a:rPr lang="en-US" b="0" i="0" u="none" strike="noStrike" dirty="0">
                <a:solidFill>
                  <a:srgbClr val="0B0080"/>
                </a:solidFill>
                <a:effectLst/>
                <a:latin typeface="Arial" panose="020B0604020202020204" pitchFamily="34" charset="0"/>
                <a:hlinkClick r:id="rId6" tooltip="Linear regression"/>
              </a:rPr>
              <a:t>linear regression</a:t>
            </a:r>
            <a:r>
              <a:rPr lang="en-US" b="0" i="0" dirty="0">
                <a:solidFill>
                  <a:srgbClr val="202122"/>
                </a:solidFill>
                <a:effectLst/>
                <a:latin typeface="Arial" panose="020B0604020202020204" pitchFamily="34" charset="0"/>
              </a:rPr>
              <a:t>, in which a researcher finds the line (or a more complex </a:t>
            </a:r>
            <a:r>
              <a:rPr lang="en-US" b="0" i="0" u="none" strike="noStrike" dirty="0">
                <a:solidFill>
                  <a:srgbClr val="0B0080"/>
                </a:solidFill>
                <a:effectLst/>
                <a:latin typeface="Arial" panose="020B0604020202020204" pitchFamily="34" charset="0"/>
                <a:hlinkClick r:id="rId7" tooltip="Linear combination"/>
              </a:rPr>
              <a:t>linear combination</a:t>
            </a:r>
            <a:r>
              <a:rPr lang="en-US" b="0" i="0" dirty="0">
                <a:solidFill>
                  <a:srgbClr val="202122"/>
                </a:solidFill>
                <a:effectLst/>
                <a:latin typeface="Arial" panose="020B0604020202020204" pitchFamily="34" charset="0"/>
              </a:rPr>
              <a:t>) that most closely fits the data according to a specific mathematical criterion.</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24</a:t>
            </a:fld>
            <a:endParaRPr lang="es-PE"/>
          </a:p>
        </p:txBody>
      </p:sp>
    </p:spTree>
    <p:extLst>
      <p:ext uri="{BB962C8B-B14F-4D97-AF65-F5344CB8AC3E}">
        <p14:creationId xmlns:p14="http://schemas.microsoft.com/office/powerpoint/2010/main" val="253802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6</a:t>
            </a:fld>
            <a:endParaRPr lang="es-PE"/>
          </a:p>
        </p:txBody>
      </p:sp>
    </p:spTree>
    <p:extLst>
      <p:ext uri="{BB962C8B-B14F-4D97-AF65-F5344CB8AC3E}">
        <p14:creationId xmlns:p14="http://schemas.microsoft.com/office/powerpoint/2010/main" val="4118091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solidFill>
                <a:srgbClr val="5F6368"/>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F59B554-1D70-420C-9B17-44D12CA4CFC2}" type="slidenum">
              <a:rPr lang="es-PE" smtClean="0"/>
              <a:t>25</a:t>
            </a:fld>
            <a:endParaRPr lang="es-PE"/>
          </a:p>
        </p:txBody>
      </p:sp>
    </p:spTree>
    <p:extLst>
      <p:ext uri="{BB962C8B-B14F-4D97-AF65-F5344CB8AC3E}">
        <p14:creationId xmlns:p14="http://schemas.microsoft.com/office/powerpoint/2010/main" val="2787422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Classification is a data mining function that assigns items in a collection to target categories or classes. The goal of classification is to accurately predict the target </a:t>
            </a:r>
            <a:r>
              <a:rPr lang="en-US" b="1" i="0" dirty="0">
                <a:solidFill>
                  <a:srgbClr val="202124"/>
                </a:solidFill>
                <a:effectLst/>
                <a:latin typeface="arial" panose="020B0604020202020204" pitchFamily="34" charset="0"/>
              </a:rPr>
              <a:t>class</a:t>
            </a:r>
            <a:r>
              <a:rPr lang="en-US" b="0" i="0" dirty="0">
                <a:solidFill>
                  <a:srgbClr val="202124"/>
                </a:solidFill>
                <a:effectLst/>
                <a:latin typeface="arial" panose="020B0604020202020204" pitchFamily="34" charset="0"/>
              </a:rPr>
              <a:t> for each case in the data. For example, a classification model could be used to identify loan applicants as low, </a:t>
            </a:r>
            <a:r>
              <a:rPr lang="en-US" b="1" i="0" dirty="0">
                <a:solidFill>
                  <a:srgbClr val="202124"/>
                </a:solidFill>
                <a:effectLst/>
                <a:latin typeface="arial" panose="020B0604020202020204" pitchFamily="34" charset="0"/>
              </a:rPr>
              <a:t>medium</a:t>
            </a:r>
            <a:r>
              <a:rPr lang="en-US" b="0" i="0" dirty="0">
                <a:solidFill>
                  <a:srgbClr val="202124"/>
                </a:solidFill>
                <a:effectLst/>
                <a:latin typeface="arial" panose="020B0604020202020204" pitchFamily="34" charset="0"/>
              </a:rPr>
              <a:t>, or high credit risks</a:t>
            </a:r>
            <a:endParaRPr lang="en-US" b="1" i="0" dirty="0">
              <a:solidFill>
                <a:srgbClr val="5F6368"/>
              </a:solidFill>
              <a:effectLst/>
              <a:latin typeface="arial" panose="020B0604020202020204" pitchFamily="34" charset="0"/>
            </a:endParaRPr>
          </a:p>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26</a:t>
            </a:fld>
            <a:endParaRPr lang="es-PE"/>
          </a:p>
        </p:txBody>
      </p:sp>
    </p:spTree>
    <p:extLst>
      <p:ext uri="{BB962C8B-B14F-4D97-AF65-F5344CB8AC3E}">
        <p14:creationId xmlns:p14="http://schemas.microsoft.com/office/powerpoint/2010/main" val="336641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solidFill>
                <a:srgbClr val="5F6368"/>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F59B554-1D70-420C-9B17-44D12CA4CFC2}" type="slidenum">
              <a:rPr lang="es-PE" smtClean="0"/>
              <a:t>27</a:t>
            </a:fld>
            <a:endParaRPr lang="es-PE"/>
          </a:p>
        </p:txBody>
      </p:sp>
    </p:spTree>
    <p:extLst>
      <p:ext uri="{BB962C8B-B14F-4D97-AF65-F5344CB8AC3E}">
        <p14:creationId xmlns:p14="http://schemas.microsoft.com/office/powerpoint/2010/main" val="2137704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Recommender </a:t>
            </a:r>
            <a:r>
              <a:rPr lang="es-MX" dirty="0" err="1"/>
              <a:t>systems</a:t>
            </a:r>
            <a:r>
              <a:rPr lang="es-MX" dirty="0"/>
              <a:t>:</a:t>
            </a:r>
          </a:p>
          <a:p>
            <a:pPr marL="171450" indent="-171450">
              <a:buFontTx/>
              <a:buChar char="-"/>
            </a:pPr>
            <a:r>
              <a:rPr lang="es-PE" dirty="0" err="1"/>
              <a:t>Association</a:t>
            </a:r>
            <a:r>
              <a:rPr lang="es-PE" dirty="0"/>
              <a:t> rule (productos comprado juntos)</a:t>
            </a:r>
          </a:p>
          <a:p>
            <a:pPr marL="171450" indent="-171450">
              <a:buFontTx/>
              <a:buChar char="-"/>
            </a:pPr>
            <a:r>
              <a:rPr lang="es-PE" dirty="0" err="1"/>
              <a:t>By</a:t>
            </a:r>
            <a:r>
              <a:rPr lang="es-PE" dirty="0"/>
              <a:t> lookalike (características clientes)</a:t>
            </a:r>
          </a:p>
          <a:p>
            <a:pPr marL="171450" indent="-171450">
              <a:buFontTx/>
              <a:buChar char="-"/>
            </a:pPr>
            <a:r>
              <a:rPr lang="es-PE" dirty="0" err="1"/>
              <a:t>By</a:t>
            </a:r>
            <a:r>
              <a:rPr lang="es-PE" dirty="0"/>
              <a:t> product-</a:t>
            </a:r>
            <a:r>
              <a:rPr lang="es-PE" dirty="0" err="1"/>
              <a:t>like</a:t>
            </a:r>
            <a:r>
              <a:rPr lang="es-PE" dirty="0"/>
              <a:t> (en otra base de datos</a:t>
            </a:r>
          </a:p>
          <a:p>
            <a:pPr marL="171450" indent="-171450">
              <a:buFontTx/>
              <a:buChar char="-"/>
            </a:pPr>
            <a:r>
              <a:rPr lang="es-PE" dirty="0"/>
              <a:t>Conjunto de todo</a:t>
            </a:r>
            <a:endParaRPr lang="es-MX" dirty="0"/>
          </a:p>
        </p:txBody>
      </p:sp>
      <p:sp>
        <p:nvSpPr>
          <p:cNvPr id="4" name="Slide Number Placeholder 3"/>
          <p:cNvSpPr>
            <a:spLocks noGrp="1"/>
          </p:cNvSpPr>
          <p:nvPr>
            <p:ph type="sldNum" sz="quarter" idx="5"/>
          </p:nvPr>
        </p:nvSpPr>
        <p:spPr/>
        <p:txBody>
          <a:bodyPr/>
          <a:lstStyle/>
          <a:p>
            <a:fld id="{BF59B554-1D70-420C-9B17-44D12CA4CFC2}" type="slidenum">
              <a:rPr lang="es-PE" smtClean="0"/>
              <a:t>28</a:t>
            </a:fld>
            <a:endParaRPr lang="es-PE"/>
          </a:p>
        </p:txBody>
      </p:sp>
    </p:spTree>
    <p:extLst>
      <p:ext uri="{BB962C8B-B14F-4D97-AF65-F5344CB8AC3E}">
        <p14:creationId xmlns:p14="http://schemas.microsoft.com/office/powerpoint/2010/main" val="1570523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solidFill>
                <a:srgbClr val="5F6368"/>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F59B554-1D70-420C-9B17-44D12CA4CFC2}" type="slidenum">
              <a:rPr lang="es-PE" smtClean="0"/>
              <a:t>29</a:t>
            </a:fld>
            <a:endParaRPr lang="es-PE"/>
          </a:p>
        </p:txBody>
      </p:sp>
    </p:spTree>
    <p:extLst>
      <p:ext uri="{BB962C8B-B14F-4D97-AF65-F5344CB8AC3E}">
        <p14:creationId xmlns:p14="http://schemas.microsoft.com/office/powerpoint/2010/main" val="2399140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arial" panose="020B0604020202020204" pitchFamily="34" charset="0"/>
              </a:rPr>
              <a:t>Cluster</a:t>
            </a:r>
            <a:r>
              <a:rPr lang="en-US" b="0" i="0" dirty="0">
                <a:solidFill>
                  <a:srgbClr val="202124"/>
                </a:solidFill>
                <a:effectLst/>
                <a:latin typeface="arial" panose="020B0604020202020204" pitchFamily="34" charset="0"/>
              </a:rPr>
              <a:t> analysis or </a:t>
            </a:r>
            <a:r>
              <a:rPr lang="en-US" b="1" i="0" dirty="0">
                <a:solidFill>
                  <a:srgbClr val="202124"/>
                </a:solidFill>
                <a:effectLst/>
                <a:latin typeface="arial" panose="020B0604020202020204" pitchFamily="34" charset="0"/>
              </a:rPr>
              <a:t>clustering</a:t>
            </a:r>
            <a:r>
              <a:rPr lang="en-US" b="0" i="0" dirty="0">
                <a:solidFill>
                  <a:srgbClr val="202124"/>
                </a:solidFill>
                <a:effectLst/>
                <a:latin typeface="arial" panose="020B0604020202020204" pitchFamily="34" charset="0"/>
              </a:rPr>
              <a:t> is the task of grouping a set of objects in such a way that objects in the same group (called a </a:t>
            </a:r>
            <a:r>
              <a:rPr lang="en-US" b="1" i="0" dirty="0">
                <a:solidFill>
                  <a:srgbClr val="202124"/>
                </a:solidFill>
                <a:effectLst/>
                <a:latin typeface="arial" panose="020B0604020202020204" pitchFamily="34" charset="0"/>
              </a:rPr>
              <a:t>cluster</a:t>
            </a:r>
            <a:r>
              <a:rPr lang="en-US" b="0" i="0" dirty="0">
                <a:solidFill>
                  <a:srgbClr val="202124"/>
                </a:solidFill>
                <a:effectLst/>
                <a:latin typeface="arial" panose="020B0604020202020204" pitchFamily="34" charset="0"/>
              </a:rPr>
              <a:t>) are more similar (in some sense) to each other than to those in other groups (clusters).</a:t>
            </a:r>
          </a:p>
          <a:p>
            <a:endParaRPr lang="en-US" b="0" i="0" dirty="0">
              <a:solidFill>
                <a:srgbClr val="202124"/>
              </a:solidFill>
              <a:effectLst/>
              <a:latin typeface="arial" panose="020B0604020202020204" pitchFamily="34" charset="0"/>
            </a:endParaRPr>
          </a:p>
          <a:p>
            <a:pPr marL="171450" indent="-171450">
              <a:buFont typeface="Symbol" panose="05050102010706020507" pitchFamily="18" charset="2"/>
              <a:buChar char="Þ"/>
            </a:pPr>
            <a:r>
              <a:rPr lang="en-US" b="1" i="0" dirty="0">
                <a:solidFill>
                  <a:srgbClr val="202124"/>
                </a:solidFill>
                <a:effectLst/>
                <a:latin typeface="arial" panose="020B0604020202020204" pitchFamily="34" charset="0"/>
              </a:rPr>
              <a:t>NO SUPERVISADO: DESCRIBE EL DATASET (NO HAY OUTPUT / DEPENDIENTE DEFINIDO UNICO, USA TODO EL INPUT PARA REPRESENTAR CLUSTERS, QUE SOLO TIENEN QUE CUMPLIR ESA DEFINICION MATEMATICA DE DIFERENCIACION)</a:t>
            </a:r>
          </a:p>
          <a:p>
            <a:pPr marL="0" indent="0">
              <a:buFont typeface="Symbol" panose="05050102010706020507" pitchFamily="18" charset="2"/>
              <a:buNone/>
            </a:pPr>
            <a:endParaRPr lang="es-MX" b="1" dirty="0"/>
          </a:p>
          <a:p>
            <a:pPr marL="0" indent="0">
              <a:buFont typeface="Symbol" panose="05050102010706020507" pitchFamily="18" charset="2"/>
              <a:buNone/>
            </a:pPr>
            <a:r>
              <a:rPr lang="es-MX" b="1" dirty="0"/>
              <a:t>***En el ejemplo no es tan sencillo </a:t>
            </a:r>
            <a:r>
              <a:rPr lang="es-MX" b="1" dirty="0" err="1"/>
              <a:t>com</a:t>
            </a:r>
            <a:r>
              <a:rPr lang="es-MX" b="1" dirty="0"/>
              <a:t> </a:t>
            </a:r>
            <a:r>
              <a:rPr lang="es-MX" b="1" dirty="0" err="1"/>
              <a:t>oagrupar</a:t>
            </a:r>
            <a:r>
              <a:rPr lang="es-MX" b="1" dirty="0"/>
              <a:t> por edad, </a:t>
            </a:r>
            <a:r>
              <a:rPr lang="es-MX" b="1" dirty="0" err="1"/>
              <a:t>habran</a:t>
            </a:r>
            <a:r>
              <a:rPr lang="es-MX" b="1" dirty="0"/>
              <a:t> jóvenes con comportamientos boomer y al revés </a:t>
            </a:r>
          </a:p>
          <a:p>
            <a:pPr marL="0" indent="0">
              <a:buFont typeface="Symbol" panose="05050102010706020507" pitchFamily="18" charset="2"/>
              <a:buNone/>
            </a:pPr>
            <a:endParaRPr lang="es-MX" b="1" dirty="0"/>
          </a:p>
          <a:p>
            <a:r>
              <a:rPr lang="es-MX" dirty="0"/>
              <a:t>Incluso si se aplica para un cliente nuevo no es propiamente una predicción:</a:t>
            </a:r>
          </a:p>
          <a:p>
            <a:pPr marL="171450" indent="-171450">
              <a:buFont typeface="Symbol" panose="05050102010706020507" pitchFamily="18" charset="2"/>
              <a:buChar char="Þ"/>
            </a:pPr>
            <a:r>
              <a:rPr lang="es-MX" dirty="0"/>
              <a:t>Los </a:t>
            </a:r>
            <a:r>
              <a:rPr lang="es-MX" dirty="0" err="1"/>
              <a:t>clusters</a:t>
            </a:r>
            <a:r>
              <a:rPr lang="es-MX" dirty="0"/>
              <a:t> son creados por nosotros, no es parte de la data del cliente (no llega </a:t>
            </a:r>
          </a:p>
          <a:p>
            <a:pPr marL="0" indent="0">
              <a:buFont typeface="Symbol" panose="05050102010706020507" pitchFamily="18" charset="2"/>
              <a:buNone/>
            </a:pPr>
            <a:r>
              <a:rPr lang="es-MX" dirty="0"/>
              <a:t>Con esa denominación)</a:t>
            </a:r>
          </a:p>
          <a:p>
            <a:pPr marL="171450" indent="-171450">
              <a:buFont typeface="Symbol" panose="05050102010706020507" pitchFamily="18" charset="2"/>
              <a:buChar char="Þ"/>
            </a:pPr>
            <a:r>
              <a:rPr lang="es-MX" dirty="0"/>
              <a:t>Son muy sensibles a como se especifica la información (imaginen que la </a:t>
            </a:r>
          </a:p>
          <a:p>
            <a:pPr marL="0" indent="0">
              <a:buFont typeface="Symbol" panose="05050102010706020507" pitchFamily="18" charset="2"/>
              <a:buNone/>
            </a:pPr>
            <a:r>
              <a:rPr lang="es-MX" dirty="0"/>
              <a:t>Data es de un test psicológico por decir cualquier cosa)</a:t>
            </a:r>
          </a:p>
          <a:p>
            <a:pPr marL="171450" indent="-171450">
              <a:buFont typeface="Symbol" panose="05050102010706020507" pitchFamily="18" charset="2"/>
              <a:buChar char="Þ"/>
            </a:pPr>
            <a:r>
              <a:rPr lang="es-MX" dirty="0"/>
              <a:t>Es una clasificación arbitraria (en cierto sentido) pero rigurosa estadísticamente</a:t>
            </a:r>
          </a:p>
          <a:p>
            <a:pPr marL="171450" indent="-171450">
              <a:buFont typeface="Symbol" panose="05050102010706020507" pitchFamily="18" charset="2"/>
              <a:buChar char="Þ"/>
            </a:pPr>
            <a:r>
              <a:rPr lang="es-MX" dirty="0"/>
              <a:t>Nombre de </a:t>
            </a:r>
            <a:r>
              <a:rPr lang="es-MX" dirty="0" err="1"/>
              <a:t>clusters</a:t>
            </a:r>
            <a:r>
              <a:rPr lang="es-MX" dirty="0"/>
              <a:t> son arbitrarios, requiere interpretar la conformación de los </a:t>
            </a:r>
            <a:r>
              <a:rPr lang="es-MX" dirty="0" err="1"/>
              <a:t>clusters</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30</a:t>
            </a:fld>
            <a:endParaRPr lang="es-PE"/>
          </a:p>
        </p:txBody>
      </p:sp>
    </p:spTree>
    <p:extLst>
      <p:ext uri="{BB962C8B-B14F-4D97-AF65-F5344CB8AC3E}">
        <p14:creationId xmlns:p14="http://schemas.microsoft.com/office/powerpoint/2010/main" val="1822323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solidFill>
                <a:srgbClr val="5F6368"/>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F59B554-1D70-420C-9B17-44D12CA4CFC2}" type="slidenum">
              <a:rPr lang="es-PE" smtClean="0"/>
              <a:t>31</a:t>
            </a:fld>
            <a:endParaRPr lang="es-PE"/>
          </a:p>
        </p:txBody>
      </p:sp>
    </p:spTree>
    <p:extLst>
      <p:ext uri="{BB962C8B-B14F-4D97-AF65-F5344CB8AC3E}">
        <p14:creationId xmlns:p14="http://schemas.microsoft.com/office/powerpoint/2010/main" val="3502872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arial" panose="020B0604020202020204" pitchFamily="34" charset="0"/>
              </a:rPr>
              <a:t>Dimensionality reduction</a:t>
            </a:r>
            <a:r>
              <a:rPr lang="en-US" b="0" i="0" dirty="0">
                <a:solidFill>
                  <a:srgbClr val="202124"/>
                </a:solidFill>
                <a:effectLst/>
                <a:latin typeface="arial" panose="020B0604020202020204" pitchFamily="34" charset="0"/>
              </a:rPr>
              <a:t>, or </a:t>
            </a:r>
            <a:r>
              <a:rPr lang="en-US" b="1" i="0" dirty="0">
                <a:solidFill>
                  <a:srgbClr val="202124"/>
                </a:solidFill>
                <a:effectLst/>
                <a:latin typeface="arial" panose="020B0604020202020204" pitchFamily="34" charset="0"/>
              </a:rPr>
              <a:t>dimension reduction</a:t>
            </a:r>
            <a:r>
              <a:rPr lang="en-US" b="0" i="0" dirty="0">
                <a:solidFill>
                  <a:srgbClr val="202124"/>
                </a:solidFill>
                <a:effectLst/>
                <a:latin typeface="arial" panose="020B0604020202020204" pitchFamily="34" charset="0"/>
              </a:rPr>
              <a:t>, is the transformation of data from a high-</a:t>
            </a:r>
            <a:r>
              <a:rPr lang="en-US" b="1" i="0" dirty="0">
                <a:solidFill>
                  <a:srgbClr val="202124"/>
                </a:solidFill>
                <a:effectLst/>
                <a:latin typeface="arial" panose="020B0604020202020204" pitchFamily="34" charset="0"/>
              </a:rPr>
              <a:t>dimensional</a:t>
            </a:r>
            <a:r>
              <a:rPr lang="en-US" b="0" i="0" dirty="0">
                <a:solidFill>
                  <a:srgbClr val="202124"/>
                </a:solidFill>
                <a:effectLst/>
                <a:latin typeface="arial" panose="020B0604020202020204" pitchFamily="34" charset="0"/>
              </a:rPr>
              <a:t> space into a low-</a:t>
            </a:r>
            <a:r>
              <a:rPr lang="en-US" b="1" i="0" dirty="0">
                <a:solidFill>
                  <a:srgbClr val="202124"/>
                </a:solidFill>
                <a:effectLst/>
                <a:latin typeface="arial" panose="020B0604020202020204" pitchFamily="34" charset="0"/>
              </a:rPr>
              <a:t>dimensional</a:t>
            </a:r>
            <a:r>
              <a:rPr lang="en-US" b="0" i="0" dirty="0">
                <a:solidFill>
                  <a:srgbClr val="202124"/>
                </a:solidFill>
                <a:effectLst/>
                <a:latin typeface="arial" panose="020B0604020202020204" pitchFamily="34" charset="0"/>
              </a:rPr>
              <a:t> space so that the low-</a:t>
            </a:r>
            <a:r>
              <a:rPr lang="en-US" b="1" i="0" dirty="0">
                <a:solidFill>
                  <a:srgbClr val="202124"/>
                </a:solidFill>
                <a:effectLst/>
                <a:latin typeface="arial" panose="020B0604020202020204" pitchFamily="34" charset="0"/>
              </a:rPr>
              <a:t>dimensional</a:t>
            </a:r>
            <a:r>
              <a:rPr lang="en-US" b="0" i="0" dirty="0">
                <a:solidFill>
                  <a:srgbClr val="202124"/>
                </a:solidFill>
                <a:effectLst/>
                <a:latin typeface="arial" panose="020B0604020202020204" pitchFamily="34" charset="0"/>
              </a:rPr>
              <a:t> representation retains some meaningful properties of the original data, ideally close to its intrinsic </a:t>
            </a:r>
            <a:r>
              <a:rPr lang="en-US" b="1" i="0" dirty="0">
                <a:solidFill>
                  <a:srgbClr val="202124"/>
                </a:solidFill>
                <a:effectLst/>
                <a:latin typeface="arial" panose="020B0604020202020204" pitchFamily="34" charset="0"/>
              </a:rPr>
              <a:t>dimension</a:t>
            </a:r>
            <a:r>
              <a:rPr lang="en-US" b="0" i="0" dirty="0">
                <a:solidFill>
                  <a:srgbClr val="202124"/>
                </a:solidFill>
                <a:effectLst/>
                <a:latin typeface="arial" panose="020B0604020202020204" pitchFamily="34" charset="0"/>
              </a:rPr>
              <a:t>.</a:t>
            </a:r>
          </a:p>
          <a:p>
            <a:endParaRPr lang="en-US" b="0" i="0" dirty="0">
              <a:solidFill>
                <a:srgbClr val="202124"/>
              </a:solidFill>
              <a:effectLst/>
              <a:latin typeface="arial" panose="020B0604020202020204" pitchFamily="34" charset="0"/>
            </a:endParaRPr>
          </a:p>
          <a:p>
            <a:pPr marL="171450" indent="-171450">
              <a:buFont typeface="Wingdings" panose="05000000000000000000" pitchFamily="2" charset="2"/>
              <a:buChar char="è"/>
            </a:pPr>
            <a:r>
              <a:rPr lang="en-US" b="0" i="0" dirty="0" err="1">
                <a:solidFill>
                  <a:srgbClr val="202124"/>
                </a:solidFill>
                <a:effectLst/>
                <a:latin typeface="arial" panose="020B0604020202020204" pitchFamily="34" charset="0"/>
                <a:sym typeface="Wingdings" panose="05000000000000000000" pitchFamily="2" charset="2"/>
              </a:rPr>
              <a:t>Hacer</a:t>
            </a:r>
            <a:r>
              <a:rPr lang="en-US" b="0" i="0" dirty="0">
                <a:solidFill>
                  <a:srgbClr val="202124"/>
                </a:solidFill>
                <a:effectLst/>
                <a:latin typeface="arial" panose="020B0604020202020204" pitchFamily="34" charset="0"/>
                <a:sym typeface="Wingdings" panose="05000000000000000000" pitchFamily="2" charset="2"/>
              </a:rPr>
              <a:t> </a:t>
            </a:r>
            <a:r>
              <a:rPr lang="en-US" b="0" i="0" dirty="0" err="1">
                <a:solidFill>
                  <a:srgbClr val="202124"/>
                </a:solidFill>
                <a:effectLst/>
                <a:latin typeface="arial" panose="020B0604020202020204" pitchFamily="34" charset="0"/>
                <a:sym typeface="Wingdings" panose="05000000000000000000" pitchFamily="2" charset="2"/>
              </a:rPr>
              <a:t>grafico</a:t>
            </a:r>
            <a:r>
              <a:rPr lang="en-US" b="0" i="0" dirty="0">
                <a:solidFill>
                  <a:srgbClr val="202124"/>
                </a:solidFill>
                <a:effectLst/>
                <a:latin typeface="arial" panose="020B0604020202020204" pitchFamily="34" charset="0"/>
                <a:sym typeface="Wingdings" panose="05000000000000000000" pitchFamily="2" charset="2"/>
              </a:rPr>
              <a:t> de doble entrada para </a:t>
            </a:r>
            <a:r>
              <a:rPr lang="en-US" b="0" i="0" dirty="0" err="1">
                <a:solidFill>
                  <a:srgbClr val="202124"/>
                </a:solidFill>
                <a:effectLst/>
                <a:latin typeface="arial" panose="020B0604020202020204" pitchFamily="34" charset="0"/>
                <a:sym typeface="Wingdings" panose="05000000000000000000" pitchFamily="2" charset="2"/>
              </a:rPr>
              <a:t>graficar</a:t>
            </a:r>
            <a:r>
              <a:rPr lang="en-US" b="0" i="0" dirty="0">
                <a:solidFill>
                  <a:srgbClr val="202124"/>
                </a:solidFill>
                <a:effectLst/>
                <a:latin typeface="arial" panose="020B0604020202020204" pitchFamily="34" charset="0"/>
                <a:sym typeface="Wingdings" panose="05000000000000000000" pitchFamily="2" charset="2"/>
              </a:rPr>
              <a:t> 2 </a:t>
            </a:r>
            <a:r>
              <a:rPr lang="en-US" b="0" i="0" dirty="0" err="1">
                <a:solidFill>
                  <a:srgbClr val="202124"/>
                </a:solidFill>
                <a:effectLst/>
                <a:latin typeface="arial" panose="020B0604020202020204" pitchFamily="34" charset="0"/>
                <a:sym typeface="Wingdings" panose="05000000000000000000" pitchFamily="2" charset="2"/>
              </a:rPr>
              <a:t>dimensiones</a:t>
            </a:r>
            <a:r>
              <a:rPr lang="en-US" b="0" i="0" dirty="0">
                <a:solidFill>
                  <a:srgbClr val="202124"/>
                </a:solidFill>
                <a:effectLst/>
                <a:latin typeface="arial" panose="020B0604020202020204" pitchFamily="34" charset="0"/>
                <a:sym typeface="Wingdings" panose="05000000000000000000" pitchFamily="2" charset="2"/>
              </a:rPr>
              <a:t>: </a:t>
            </a:r>
            <a:r>
              <a:rPr lang="en-US" b="0" i="0" dirty="0" err="1">
                <a:solidFill>
                  <a:srgbClr val="202124"/>
                </a:solidFill>
                <a:effectLst/>
                <a:latin typeface="arial" panose="020B0604020202020204" pitchFamily="34" charset="0"/>
                <a:sym typeface="Wingdings" panose="05000000000000000000" pitchFamily="2" charset="2"/>
              </a:rPr>
              <a:t>linea</a:t>
            </a:r>
            <a:r>
              <a:rPr lang="en-US" b="0" i="0" dirty="0">
                <a:solidFill>
                  <a:srgbClr val="202124"/>
                </a:solidFill>
                <a:effectLst/>
                <a:latin typeface="arial" panose="020B0604020202020204" pitchFamily="34" charset="0"/>
                <a:sym typeface="Wingdings" panose="05000000000000000000" pitchFamily="2" charset="2"/>
              </a:rPr>
              <a:t> de </a:t>
            </a:r>
            <a:r>
              <a:rPr lang="en-US" b="0" i="0" dirty="0" err="1">
                <a:solidFill>
                  <a:srgbClr val="202124"/>
                </a:solidFill>
                <a:effectLst/>
                <a:latin typeface="arial" panose="020B0604020202020204" pitchFamily="34" charset="0"/>
                <a:sym typeface="Wingdings" panose="05000000000000000000" pitchFamily="2" charset="2"/>
              </a:rPr>
              <a:t>credito</a:t>
            </a:r>
            <a:r>
              <a:rPr lang="en-US" b="0" i="0" dirty="0">
                <a:solidFill>
                  <a:srgbClr val="202124"/>
                </a:solidFill>
                <a:effectLst/>
                <a:latin typeface="arial" panose="020B0604020202020204" pitchFamily="34" charset="0"/>
                <a:sym typeface="Wingdings" panose="05000000000000000000" pitchFamily="2" charset="2"/>
              </a:rPr>
              <a:t> y </a:t>
            </a:r>
            <a:r>
              <a:rPr lang="en-US" b="0" i="0" dirty="0" err="1">
                <a:solidFill>
                  <a:srgbClr val="202124"/>
                </a:solidFill>
                <a:effectLst/>
                <a:latin typeface="arial" panose="020B0604020202020204" pitchFamily="34" charset="0"/>
                <a:sym typeface="Wingdings" panose="05000000000000000000" pitchFamily="2" charset="2"/>
              </a:rPr>
              <a:t>edad</a:t>
            </a:r>
            <a:endParaRPr lang="en-US" b="0" i="0" dirty="0">
              <a:solidFill>
                <a:srgbClr val="202124"/>
              </a:solidFill>
              <a:effectLst/>
              <a:latin typeface="arial" panose="020B0604020202020204" pitchFamily="34" charset="0"/>
              <a:sym typeface="Wingdings" panose="05000000000000000000" pitchFamily="2" charset="2"/>
            </a:endParaRPr>
          </a:p>
          <a:p>
            <a:pPr marL="171450" indent="-171450">
              <a:buFont typeface="Wingdings" panose="05000000000000000000" pitchFamily="2" charset="2"/>
              <a:buChar char="è"/>
            </a:pPr>
            <a:r>
              <a:rPr lang="en-US" b="0" i="0" dirty="0" err="1">
                <a:solidFill>
                  <a:srgbClr val="202124"/>
                </a:solidFill>
                <a:effectLst/>
                <a:latin typeface="arial" panose="020B0604020202020204" pitchFamily="34" charset="0"/>
                <a:sym typeface="Wingdings" panose="05000000000000000000" pitchFamily="2" charset="2"/>
              </a:rPr>
              <a:t>Luego</a:t>
            </a:r>
            <a:r>
              <a:rPr lang="en-US" b="0" i="0" dirty="0">
                <a:solidFill>
                  <a:srgbClr val="202124"/>
                </a:solidFill>
                <a:effectLst/>
                <a:latin typeface="arial" panose="020B0604020202020204" pitchFamily="34" charset="0"/>
                <a:sym typeface="Wingdings" panose="05000000000000000000" pitchFamily="2" charset="2"/>
              </a:rPr>
              <a:t> triple entrada (3 </a:t>
            </a:r>
            <a:r>
              <a:rPr lang="en-US" b="0" i="0" dirty="0" err="1">
                <a:solidFill>
                  <a:srgbClr val="202124"/>
                </a:solidFill>
                <a:effectLst/>
                <a:latin typeface="arial" panose="020B0604020202020204" pitchFamily="34" charset="0"/>
                <a:sym typeface="Wingdings" panose="05000000000000000000" pitchFamily="2" charset="2"/>
              </a:rPr>
              <a:t>dimensiones</a:t>
            </a:r>
            <a:r>
              <a:rPr lang="en-US" b="0" i="0" dirty="0">
                <a:solidFill>
                  <a:srgbClr val="202124"/>
                </a:solidFill>
                <a:effectLst/>
                <a:latin typeface="arial" panose="020B0604020202020204" pitchFamily="34" charset="0"/>
                <a:sym typeface="Wingdings" panose="05000000000000000000" pitchFamily="2" charset="2"/>
              </a:rPr>
              <a:t>) para </a:t>
            </a:r>
            <a:r>
              <a:rPr lang="en-US" b="0" i="0" dirty="0" err="1">
                <a:solidFill>
                  <a:srgbClr val="202124"/>
                </a:solidFill>
                <a:effectLst/>
                <a:latin typeface="arial" panose="020B0604020202020204" pitchFamily="34" charset="0"/>
                <a:sym typeface="Wingdings" panose="05000000000000000000" pitchFamily="2" charset="2"/>
              </a:rPr>
              <a:t>sumar</a:t>
            </a:r>
            <a:r>
              <a:rPr lang="en-US" b="0" i="0" dirty="0">
                <a:solidFill>
                  <a:srgbClr val="202124"/>
                </a:solidFill>
                <a:effectLst/>
                <a:latin typeface="arial" panose="020B0604020202020204" pitchFamily="34" charset="0"/>
                <a:sym typeface="Wingdings" panose="05000000000000000000" pitchFamily="2" charset="2"/>
              </a:rPr>
              <a:t> </a:t>
            </a:r>
            <a:r>
              <a:rPr lang="en-US" b="0" i="0" dirty="0" err="1">
                <a:solidFill>
                  <a:srgbClr val="202124"/>
                </a:solidFill>
                <a:effectLst/>
                <a:latin typeface="arial" panose="020B0604020202020204" pitchFamily="34" charset="0"/>
                <a:sym typeface="Wingdings" panose="05000000000000000000" pitchFamily="2" charset="2"/>
              </a:rPr>
              <a:t>nivel</a:t>
            </a:r>
            <a:r>
              <a:rPr lang="en-US" b="0" i="0" dirty="0">
                <a:solidFill>
                  <a:srgbClr val="202124"/>
                </a:solidFill>
                <a:effectLst/>
                <a:latin typeface="arial" panose="020B0604020202020204" pitchFamily="34" charset="0"/>
                <a:sym typeface="Wingdings" panose="05000000000000000000" pitchFamily="2" charset="2"/>
              </a:rPr>
              <a:t> de </a:t>
            </a:r>
            <a:r>
              <a:rPr lang="en-US" b="0" i="0" dirty="0" err="1">
                <a:solidFill>
                  <a:srgbClr val="202124"/>
                </a:solidFill>
                <a:effectLst/>
                <a:latin typeface="arial" panose="020B0604020202020204" pitchFamily="34" charset="0"/>
                <a:sym typeface="Wingdings" panose="05000000000000000000" pitchFamily="2" charset="2"/>
              </a:rPr>
              <a:t>venta</a:t>
            </a:r>
            <a:endParaRPr lang="es-PE" b="0" i="0" dirty="0">
              <a:solidFill>
                <a:srgbClr val="202124"/>
              </a:solidFill>
              <a:effectLst/>
              <a:latin typeface="arial" panose="020B0604020202020204" pitchFamily="34" charset="0"/>
              <a:sym typeface="Wingdings" panose="05000000000000000000" pitchFamily="2" charset="2"/>
            </a:endParaRPr>
          </a:p>
          <a:p>
            <a:pPr marL="0" indent="0">
              <a:buFont typeface="Wingdings" panose="05000000000000000000" pitchFamily="2" charset="2"/>
              <a:buNone/>
            </a:pPr>
            <a:endParaRPr lang="es-PE" b="0" i="0" dirty="0">
              <a:solidFill>
                <a:srgbClr val="202124"/>
              </a:solidFill>
              <a:effectLst/>
              <a:latin typeface="arial" panose="020B0604020202020204" pitchFamily="34" charset="0"/>
              <a:sym typeface="Wingdings" panose="05000000000000000000" pitchFamily="2" charset="2"/>
            </a:endParaRPr>
          </a:p>
          <a:p>
            <a:pPr marL="0" indent="0">
              <a:buFont typeface="Wingdings" panose="05000000000000000000" pitchFamily="2" charset="2"/>
              <a:buNone/>
            </a:pPr>
            <a:r>
              <a:rPr lang="es-PE" b="0" i="0" dirty="0">
                <a:solidFill>
                  <a:srgbClr val="202124"/>
                </a:solidFill>
                <a:effectLst/>
                <a:latin typeface="arial" panose="020B0604020202020204" pitchFamily="34" charset="0"/>
                <a:sym typeface="Wingdings" panose="05000000000000000000" pitchFamily="2" charset="2"/>
              </a:rPr>
              <a:t>Estamos ignorando edad, venta, fuga seguro están correlacionados pero nos </a:t>
            </a:r>
            <a:r>
              <a:rPr lang="es-PE" b="0" i="0" dirty="0" err="1">
                <a:solidFill>
                  <a:srgbClr val="202124"/>
                </a:solidFill>
                <a:effectLst/>
                <a:latin typeface="arial" panose="020B0604020202020204" pitchFamily="34" charset="0"/>
                <a:sym typeface="Wingdings" panose="05000000000000000000" pitchFamily="2" charset="2"/>
              </a:rPr>
              <a:t>estramos</a:t>
            </a:r>
            <a:r>
              <a:rPr lang="es-PE" b="0" i="0" dirty="0">
                <a:solidFill>
                  <a:srgbClr val="202124"/>
                </a:solidFill>
                <a:effectLst/>
                <a:latin typeface="arial" panose="020B0604020202020204" pitchFamily="34" charset="0"/>
                <a:sym typeface="Wingdings" panose="05000000000000000000" pitchFamily="2" charset="2"/>
              </a:rPr>
              <a:t> concentrando</a:t>
            </a:r>
          </a:p>
          <a:p>
            <a:pPr marL="0" indent="0">
              <a:buFont typeface="Wingdings" panose="05000000000000000000" pitchFamily="2" charset="2"/>
              <a:buNone/>
            </a:pPr>
            <a:r>
              <a:rPr lang="es-PE" b="0" i="0" dirty="0">
                <a:solidFill>
                  <a:srgbClr val="202124"/>
                </a:solidFill>
                <a:effectLst/>
                <a:latin typeface="arial" panose="020B0604020202020204" pitchFamily="34" charset="0"/>
                <a:sym typeface="Wingdings" panose="05000000000000000000" pitchFamily="2" charset="2"/>
              </a:rPr>
              <a:t>En los primeros 4 solo con fines ilustrativos (variables expresadas mas cualitativamente)</a:t>
            </a:r>
            <a:endParaRPr lang="en-US" b="0" i="0" dirty="0">
              <a:solidFill>
                <a:srgbClr val="202124"/>
              </a:solidFill>
              <a:effectLst/>
              <a:latin typeface="arial" panose="020B0604020202020204" pitchFamily="34" charset="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F59B554-1D70-420C-9B17-44D12CA4CFC2}" type="slidenum">
              <a:rPr lang="es-PE" smtClean="0"/>
              <a:t>32</a:t>
            </a:fld>
            <a:endParaRPr lang="es-PE"/>
          </a:p>
        </p:txBody>
      </p:sp>
    </p:spTree>
    <p:extLst>
      <p:ext uri="{BB962C8B-B14F-4D97-AF65-F5344CB8AC3E}">
        <p14:creationId xmlns:p14="http://schemas.microsoft.com/office/powerpoint/2010/main" val="957300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5F6368"/>
                </a:solidFill>
                <a:effectLst/>
                <a:latin typeface="arial" panose="020B0604020202020204" pitchFamily="34" charset="0"/>
              </a:rPr>
              <a:t>Supervisada</a:t>
            </a:r>
            <a:r>
              <a:rPr lang="en-US" b="1" i="0" dirty="0">
                <a:solidFill>
                  <a:srgbClr val="5F6368"/>
                </a:solidFill>
                <a:effectLst/>
                <a:latin typeface="arial" panose="020B0604020202020204" pitchFamily="34" charset="0"/>
              </a:rPr>
              <a:t>: </a:t>
            </a:r>
            <a:r>
              <a:rPr lang="en-US" b="1" i="0" dirty="0" err="1">
                <a:solidFill>
                  <a:srgbClr val="5F6368"/>
                </a:solidFill>
                <a:effectLst/>
                <a:latin typeface="arial" panose="020B0604020202020204" pitchFamily="34" charset="0"/>
              </a:rPr>
              <a:t>Prediccion</a:t>
            </a:r>
            <a:r>
              <a:rPr lang="en-US" b="1" i="0" dirty="0">
                <a:solidFill>
                  <a:srgbClr val="5F6368"/>
                </a:solidFill>
                <a:effectLst/>
                <a:latin typeface="arial" panose="020B0604020202020204" pitchFamily="34" charset="0"/>
              </a:rPr>
              <a:t>. </a:t>
            </a:r>
          </a:p>
          <a:p>
            <a:r>
              <a:rPr lang="en-US" b="1" i="0" dirty="0">
                <a:solidFill>
                  <a:srgbClr val="202122"/>
                </a:solidFill>
                <a:effectLst/>
                <a:latin typeface="Arial" panose="020B0604020202020204" pitchFamily="34" charset="0"/>
              </a:rPr>
              <a:t>Supervised learning</a:t>
            </a:r>
            <a:r>
              <a:rPr lang="en-US" b="0" i="0" dirty="0">
                <a:solidFill>
                  <a:srgbClr val="202122"/>
                </a:solidFill>
                <a:effectLst/>
                <a:latin typeface="Arial" panose="020B0604020202020204" pitchFamily="34" charset="0"/>
              </a:rPr>
              <a:t> is the </a:t>
            </a:r>
            <a:r>
              <a:rPr lang="en-US" b="0" i="0" u="none" strike="noStrike" dirty="0">
                <a:solidFill>
                  <a:srgbClr val="0B0080"/>
                </a:solidFill>
                <a:effectLst/>
                <a:latin typeface="Arial" panose="020B0604020202020204" pitchFamily="34" charset="0"/>
                <a:hlinkClick r:id="rId3" tooltip="Machine learning"/>
              </a:rPr>
              <a:t>machine learning</a:t>
            </a:r>
            <a:r>
              <a:rPr lang="en-US" b="0" i="0" dirty="0">
                <a:solidFill>
                  <a:srgbClr val="202122"/>
                </a:solidFill>
                <a:effectLst/>
                <a:latin typeface="Arial" panose="020B0604020202020204" pitchFamily="34" charset="0"/>
              </a:rPr>
              <a:t> task of learning a function that maps an input (</a:t>
            </a:r>
            <a:r>
              <a:rPr lang="en-US" b="0" i="0" dirty="0" err="1">
                <a:solidFill>
                  <a:srgbClr val="202122"/>
                </a:solidFill>
                <a:effectLst/>
                <a:latin typeface="Arial" panose="020B0604020202020204" pitchFamily="34" charset="0"/>
              </a:rPr>
              <a:t>independiente</a:t>
            </a:r>
            <a:r>
              <a:rPr lang="en-US" b="0" i="0" dirty="0">
                <a:solidFill>
                  <a:srgbClr val="202122"/>
                </a:solidFill>
                <a:effectLst/>
                <a:latin typeface="Arial" panose="020B0604020202020204" pitchFamily="34" charset="0"/>
              </a:rPr>
              <a:t>) to an output (</a:t>
            </a:r>
            <a:r>
              <a:rPr lang="en-US" b="0" i="0" dirty="0" err="1">
                <a:solidFill>
                  <a:srgbClr val="202122"/>
                </a:solidFill>
                <a:effectLst/>
                <a:latin typeface="Arial" panose="020B0604020202020204" pitchFamily="34" charset="0"/>
              </a:rPr>
              <a:t>dependiente</a:t>
            </a:r>
            <a:r>
              <a:rPr lang="en-US" b="0" i="0" dirty="0">
                <a:solidFill>
                  <a:srgbClr val="202122"/>
                </a:solidFill>
                <a:effectLst/>
                <a:latin typeface="Arial" panose="020B0604020202020204" pitchFamily="34" charset="0"/>
              </a:rPr>
              <a:t>) based on example input-output pairs.</a:t>
            </a:r>
          </a:p>
          <a:p>
            <a:endParaRPr lang="en-US" b="1" i="0" dirty="0">
              <a:solidFill>
                <a:srgbClr val="5F6368"/>
              </a:solidFill>
              <a:effectLst/>
              <a:latin typeface="arial" panose="020B0604020202020204" pitchFamily="34" charset="0"/>
            </a:endParaRPr>
          </a:p>
          <a:p>
            <a:r>
              <a:rPr lang="en-US" b="1" i="0" dirty="0">
                <a:solidFill>
                  <a:srgbClr val="5F6368"/>
                </a:solidFill>
                <a:effectLst/>
                <a:latin typeface="arial" panose="020B0604020202020204" pitchFamily="34" charset="0"/>
              </a:rPr>
              <a:t>No </a:t>
            </a:r>
            <a:r>
              <a:rPr lang="en-US" b="1" i="0" dirty="0" err="1">
                <a:solidFill>
                  <a:srgbClr val="5F6368"/>
                </a:solidFill>
                <a:effectLst/>
                <a:latin typeface="arial" panose="020B0604020202020204" pitchFamily="34" charset="0"/>
              </a:rPr>
              <a:t>supervisada</a:t>
            </a:r>
            <a:r>
              <a:rPr lang="en-US" b="1" i="0" dirty="0">
                <a:solidFill>
                  <a:srgbClr val="5F6368"/>
                </a:solidFill>
                <a:effectLst/>
                <a:latin typeface="arial" panose="020B0604020202020204" pitchFamily="34" charset="0"/>
              </a:rPr>
              <a:t>: </a:t>
            </a:r>
            <a:r>
              <a:rPr lang="en-US" b="1" i="0" dirty="0" err="1">
                <a:solidFill>
                  <a:srgbClr val="5F6368"/>
                </a:solidFill>
                <a:effectLst/>
                <a:latin typeface="arial" panose="020B0604020202020204" pitchFamily="34" charset="0"/>
              </a:rPr>
              <a:t>Descripcion</a:t>
            </a:r>
            <a:r>
              <a:rPr lang="en-US" b="1" i="0" dirty="0">
                <a:solidFill>
                  <a:srgbClr val="5F6368"/>
                </a:solidFill>
                <a:effectLst/>
                <a:latin typeface="arial" panose="020B0604020202020204" pitchFamily="34" charset="0"/>
              </a:rPr>
              <a:t> </a:t>
            </a:r>
          </a:p>
          <a:p>
            <a:r>
              <a:rPr lang="en-US" b="1" i="0" dirty="0">
                <a:solidFill>
                  <a:srgbClr val="202124"/>
                </a:solidFill>
                <a:effectLst/>
                <a:latin typeface="arial" panose="020B0604020202020204" pitchFamily="34" charset="0"/>
              </a:rPr>
              <a:t>Unsupervised learning</a:t>
            </a:r>
            <a:r>
              <a:rPr lang="en-US" b="0" i="0" dirty="0">
                <a:solidFill>
                  <a:srgbClr val="202124"/>
                </a:solidFill>
                <a:effectLst/>
                <a:latin typeface="arial" panose="020B0604020202020204" pitchFamily="34" charset="0"/>
              </a:rPr>
              <a:t> (UL) is a type of </a:t>
            </a:r>
            <a:r>
              <a:rPr lang="en-US" b="1" i="0" dirty="0">
                <a:solidFill>
                  <a:srgbClr val="202124"/>
                </a:solidFill>
                <a:effectLst/>
                <a:latin typeface="arial" panose="020B0604020202020204" pitchFamily="34" charset="0"/>
              </a:rPr>
              <a:t>machine learning</a:t>
            </a:r>
            <a:r>
              <a:rPr lang="en-US" b="0" i="0" dirty="0">
                <a:solidFill>
                  <a:srgbClr val="202124"/>
                </a:solidFill>
                <a:effectLst/>
                <a:latin typeface="arial" panose="020B0604020202020204" pitchFamily="34" charset="0"/>
              </a:rPr>
              <a:t> that utilizes a data set with no pre-existing labels with a minimum of human supervision, often for the purpose of searching for previously undetected patterns</a:t>
            </a:r>
            <a:endParaRPr lang="en-US" b="1" i="0" dirty="0">
              <a:solidFill>
                <a:srgbClr val="5F6368"/>
              </a:solidFill>
              <a:effectLst/>
              <a:latin typeface="arial" panose="020B0604020202020204" pitchFamily="34" charset="0"/>
            </a:endParaRPr>
          </a:p>
          <a:p>
            <a:endParaRPr lang="en-US" b="1" i="0" dirty="0">
              <a:solidFill>
                <a:srgbClr val="5F6368"/>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F59B554-1D70-420C-9B17-44D12CA4CFC2}" type="slidenum">
              <a:rPr lang="es-PE" smtClean="0"/>
              <a:t>33</a:t>
            </a:fld>
            <a:endParaRPr lang="es-PE"/>
          </a:p>
        </p:txBody>
      </p:sp>
    </p:spTree>
    <p:extLst>
      <p:ext uri="{BB962C8B-B14F-4D97-AF65-F5344CB8AC3E}">
        <p14:creationId xmlns:p14="http://schemas.microsoft.com/office/powerpoint/2010/main" val="121885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t>RECAPITULAR ANTES DE PASAR A NUEVO CAPITULO!!!!!!!!!!!!!!!!!!!!!</a:t>
            </a:r>
            <a:endParaRPr lang="es-PE" b="1" dirty="0"/>
          </a:p>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34</a:t>
            </a:fld>
            <a:endParaRPr lang="es-PE"/>
          </a:p>
        </p:txBody>
      </p:sp>
    </p:spTree>
    <p:extLst>
      <p:ext uri="{BB962C8B-B14F-4D97-AF65-F5344CB8AC3E}">
        <p14:creationId xmlns:p14="http://schemas.microsoft.com/office/powerpoint/2010/main" val="314969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Data mining</a:t>
            </a:r>
            <a:r>
              <a:rPr lang="en-US" b="0" i="0" dirty="0">
                <a:solidFill>
                  <a:srgbClr val="4D5156"/>
                </a:solidFill>
                <a:effectLst/>
                <a:latin typeface="arial" panose="020B0604020202020204" pitchFamily="34" charset="0"/>
              </a:rPr>
              <a:t> refers to the application of algorithms / techniques for extracting patterns from </a:t>
            </a:r>
            <a:r>
              <a:rPr lang="en-US" b="1" i="0" dirty="0">
                <a:solidFill>
                  <a:srgbClr val="5F6368"/>
                </a:solidFill>
                <a:effectLst/>
                <a:latin typeface="arial" panose="020B0604020202020204" pitchFamily="34" charset="0"/>
              </a:rPr>
              <a:t>data</a:t>
            </a:r>
          </a:p>
          <a:p>
            <a:r>
              <a:rPr lang="en-US" b="1" i="0" dirty="0">
                <a:solidFill>
                  <a:srgbClr val="5F6368"/>
                </a:solidFill>
                <a:effectLst/>
                <a:latin typeface="arial" panose="020B0604020202020204" pitchFamily="34" charset="0"/>
              </a:rPr>
              <a:t>(statistics / machine learning) =&gt; it’s a process </a:t>
            </a:r>
          </a:p>
          <a:p>
            <a:endParaRPr lang="en-US" b="1" i="0" dirty="0">
              <a:solidFill>
                <a:srgbClr val="5F6368"/>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F59B554-1D70-420C-9B17-44D12CA4CFC2}" type="slidenum">
              <a:rPr lang="es-PE" smtClean="0"/>
              <a:t>7</a:t>
            </a:fld>
            <a:endParaRPr lang="es-PE"/>
          </a:p>
        </p:txBody>
      </p:sp>
    </p:spTree>
    <p:extLst>
      <p:ext uri="{BB962C8B-B14F-4D97-AF65-F5344CB8AC3E}">
        <p14:creationId xmlns:p14="http://schemas.microsoft.com/office/powerpoint/2010/main" val="81759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Que pasaría si tengo 2 predicciones: un +100 y un -100</a:t>
            </a:r>
          </a:p>
          <a:p>
            <a:endParaRPr lang="es-MX" dirty="0"/>
          </a:p>
          <a:p>
            <a:r>
              <a:rPr lang="es-MX" dirty="0"/>
              <a:t>MSE: Mean </a:t>
            </a:r>
            <a:r>
              <a:rPr lang="es-MX" dirty="0" err="1"/>
              <a:t>squared</a:t>
            </a:r>
            <a:r>
              <a:rPr lang="es-MX" dirty="0"/>
              <a:t> error</a:t>
            </a:r>
          </a:p>
          <a:p>
            <a:r>
              <a:rPr lang="es-MX" dirty="0"/>
              <a:t>RMSE: </a:t>
            </a:r>
            <a:r>
              <a:rPr lang="es-MX" dirty="0" err="1"/>
              <a:t>Root</a:t>
            </a:r>
            <a:r>
              <a:rPr lang="es-MX" dirty="0"/>
              <a:t> mean </a:t>
            </a:r>
            <a:r>
              <a:rPr lang="es-MX" dirty="0" err="1"/>
              <a:t>squared</a:t>
            </a:r>
            <a:r>
              <a:rPr lang="es-MX" dirty="0"/>
              <a:t> error</a:t>
            </a:r>
          </a:p>
          <a:p>
            <a:r>
              <a:rPr lang="es-MX" dirty="0"/>
              <a:t>MAE: Mean </a:t>
            </a:r>
            <a:r>
              <a:rPr lang="es-MX" dirty="0" err="1"/>
              <a:t>absolute</a:t>
            </a:r>
            <a:r>
              <a:rPr lang="es-MX" dirty="0"/>
              <a:t> error</a:t>
            </a:r>
          </a:p>
          <a:p>
            <a:r>
              <a:rPr lang="es-MX" dirty="0"/>
              <a:t>MAPE: Mean </a:t>
            </a:r>
            <a:r>
              <a:rPr lang="es-MX" dirty="0" err="1"/>
              <a:t>absolute</a:t>
            </a:r>
            <a:r>
              <a:rPr lang="es-MX" dirty="0"/>
              <a:t> </a:t>
            </a:r>
            <a:r>
              <a:rPr lang="es-MX" dirty="0" err="1"/>
              <a:t>percentage</a:t>
            </a:r>
            <a:r>
              <a:rPr lang="es-MX" dirty="0"/>
              <a:t> error </a:t>
            </a:r>
            <a:endParaRPr lang="es-PE" dirty="0"/>
          </a:p>
          <a:p>
            <a:endParaRPr lang="es-MX" dirty="0"/>
          </a:p>
          <a:p>
            <a:r>
              <a:rPr lang="es-MX" dirty="0"/>
              <a:t>MAPE, si se dan cuenta la importancia de una diferencia podría depender de que tan grande era el valor original en principio. Caso de una empresa con muchos productos donde un gran porcentaje vender 0. La formula regular podría inflar o desinflar el error real. En ese caso se considera el % del valor inicial. </a:t>
            </a:r>
          </a:p>
          <a:p>
            <a:endParaRPr lang="es-MX" dirty="0"/>
          </a:p>
        </p:txBody>
      </p:sp>
      <p:sp>
        <p:nvSpPr>
          <p:cNvPr id="4" name="Slide Number Placeholder 3"/>
          <p:cNvSpPr>
            <a:spLocks noGrp="1"/>
          </p:cNvSpPr>
          <p:nvPr>
            <p:ph type="sldNum" sz="quarter" idx="5"/>
          </p:nvPr>
        </p:nvSpPr>
        <p:spPr/>
        <p:txBody>
          <a:bodyPr/>
          <a:lstStyle/>
          <a:p>
            <a:fld id="{BF59B554-1D70-420C-9B17-44D12CA4CFC2}" type="slidenum">
              <a:rPr lang="es-PE" smtClean="0"/>
              <a:t>35</a:t>
            </a:fld>
            <a:endParaRPr lang="es-PE"/>
          </a:p>
        </p:txBody>
      </p:sp>
    </p:spTree>
    <p:extLst>
      <p:ext uri="{BB962C8B-B14F-4D97-AF65-F5344CB8AC3E}">
        <p14:creationId xmlns:p14="http://schemas.microsoft.com/office/powerpoint/2010/main" val="2562177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Explicar todos los conceptos en el ejemplo de la data</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36</a:t>
            </a:fld>
            <a:endParaRPr lang="es-PE"/>
          </a:p>
        </p:txBody>
      </p:sp>
    </p:spTree>
    <p:extLst>
      <p:ext uri="{BB962C8B-B14F-4D97-AF65-F5344CB8AC3E}">
        <p14:creationId xmlns:p14="http://schemas.microsoft.com/office/powerpoint/2010/main" val="4024974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Explicar por que decimos eficiencia / relevancia / por que es relativa la precisión </a:t>
            </a:r>
          </a:p>
          <a:p>
            <a:endParaRPr lang="es-MX" dirty="0"/>
          </a:p>
          <a:p>
            <a:r>
              <a:rPr lang="es-MX" dirty="0"/>
              <a:t>** Contratación: como explicarías a negocio la matriz de </a:t>
            </a:r>
            <a:r>
              <a:rPr lang="es-MX" dirty="0" err="1"/>
              <a:t>confusion</a:t>
            </a:r>
            <a:r>
              <a:rPr lang="es-MX" dirty="0"/>
              <a:t> </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37</a:t>
            </a:fld>
            <a:endParaRPr lang="es-PE"/>
          </a:p>
        </p:txBody>
      </p:sp>
    </p:spTree>
    <p:extLst>
      <p:ext uri="{BB962C8B-B14F-4D97-AF65-F5344CB8AC3E}">
        <p14:creationId xmlns:p14="http://schemas.microsoft.com/office/powerpoint/2010/main" val="748792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Explicar trade-off entre precisión y recall </a:t>
            </a:r>
            <a:br>
              <a:rPr lang="es-MX" dirty="0"/>
            </a:br>
            <a:br>
              <a:rPr lang="es-MX" dirty="0"/>
            </a:br>
            <a:r>
              <a:rPr lang="es-MX" dirty="0"/>
              <a:t>AUC se detallara en clase sobre </a:t>
            </a:r>
            <a:r>
              <a:rPr lang="es-MX" dirty="0" err="1"/>
              <a:t>clasificacion</a:t>
            </a:r>
            <a:r>
              <a:rPr lang="es-MX" dirty="0"/>
              <a:t> </a:t>
            </a:r>
          </a:p>
        </p:txBody>
      </p:sp>
      <p:sp>
        <p:nvSpPr>
          <p:cNvPr id="4" name="Slide Number Placeholder 3"/>
          <p:cNvSpPr>
            <a:spLocks noGrp="1"/>
          </p:cNvSpPr>
          <p:nvPr>
            <p:ph type="sldNum" sz="quarter" idx="5"/>
          </p:nvPr>
        </p:nvSpPr>
        <p:spPr/>
        <p:txBody>
          <a:bodyPr/>
          <a:lstStyle/>
          <a:p>
            <a:fld id="{BF59B554-1D70-420C-9B17-44D12CA4CFC2}" type="slidenum">
              <a:rPr lang="es-PE" smtClean="0"/>
              <a:t>38</a:t>
            </a:fld>
            <a:endParaRPr lang="es-PE"/>
          </a:p>
        </p:txBody>
      </p:sp>
    </p:spTree>
    <p:extLst>
      <p:ext uri="{BB962C8B-B14F-4D97-AF65-F5344CB8AC3E}">
        <p14:creationId xmlns:p14="http://schemas.microsoft.com/office/powerpoint/2010/main" val="4105614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Support: Es una suerte de </a:t>
            </a:r>
            <a:r>
              <a:rPr lang="en-US" b="0" i="0" dirty="0" err="1">
                <a:solidFill>
                  <a:srgbClr val="202124"/>
                </a:solidFill>
                <a:effectLst/>
                <a:latin typeface="arial" panose="020B0604020202020204" pitchFamily="34" charset="0"/>
              </a:rPr>
              <a:t>medicion</a:t>
            </a:r>
            <a:r>
              <a:rPr lang="en-US" b="0" i="0" dirty="0">
                <a:solidFill>
                  <a:srgbClr val="202124"/>
                </a:solidFill>
                <a:effectLst/>
                <a:latin typeface="arial" panose="020B0604020202020204" pitchFamily="34" charset="0"/>
              </a:rPr>
              <a:t> de que tan </a:t>
            </a:r>
            <a:r>
              <a:rPr lang="en-US" b="0" i="0" dirty="0" err="1">
                <a:solidFill>
                  <a:srgbClr val="202124"/>
                </a:solidFill>
                <a:effectLst/>
                <a:latin typeface="arial" panose="020B0604020202020204" pitchFamily="34" charset="0"/>
              </a:rPr>
              <a:t>frecuente</a:t>
            </a:r>
            <a:r>
              <a:rPr lang="en-US" b="0" i="0" dirty="0">
                <a:solidFill>
                  <a:srgbClr val="202124"/>
                </a:solidFill>
                <a:effectLst/>
                <a:latin typeface="arial" panose="020B0604020202020204" pitchFamily="34" charset="0"/>
              </a:rPr>
              <a:t> ha </a:t>
            </a:r>
            <a:r>
              <a:rPr lang="en-US" b="0" i="0" dirty="0" err="1">
                <a:solidFill>
                  <a:srgbClr val="202124"/>
                </a:solidFill>
                <a:effectLst/>
                <a:latin typeface="arial" panose="020B0604020202020204" pitchFamily="34" charset="0"/>
              </a:rPr>
              <a:t>sido</a:t>
            </a:r>
            <a:r>
              <a:rPr lang="en-US" b="0" i="0" dirty="0">
                <a:solidFill>
                  <a:srgbClr val="202124"/>
                </a:solidFill>
                <a:effectLst/>
                <a:latin typeface="arial" panose="020B0604020202020204" pitchFamily="34" charset="0"/>
              </a:rPr>
              <a:t> la </a:t>
            </a:r>
            <a:r>
              <a:rPr lang="en-US" b="0" i="0" dirty="0" err="1">
                <a:solidFill>
                  <a:srgbClr val="202124"/>
                </a:solidFill>
                <a:effectLst/>
                <a:latin typeface="arial" panose="020B0604020202020204" pitchFamily="34" charset="0"/>
              </a:rPr>
              <a:t>compra</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conjunta</a:t>
            </a:r>
            <a:r>
              <a:rPr lang="en-US" b="0" i="0" dirty="0">
                <a:solidFill>
                  <a:srgbClr val="202124"/>
                </a:solidFill>
                <a:effectLst/>
                <a:latin typeface="arial" panose="020B0604020202020204" pitchFamily="34" charset="0"/>
              </a:rPr>
              <a:t> en </a:t>
            </a:r>
            <a:r>
              <a:rPr lang="en-US" b="0" i="0" dirty="0" err="1">
                <a:solidFill>
                  <a:srgbClr val="202124"/>
                </a:solidFill>
                <a:effectLst/>
                <a:latin typeface="arial" panose="020B0604020202020204" pitchFamily="34" charset="0"/>
              </a:rPr>
              <a:t>toda</a:t>
            </a:r>
            <a:r>
              <a:rPr lang="en-US" b="0" i="0" dirty="0">
                <a:solidFill>
                  <a:srgbClr val="202124"/>
                </a:solidFill>
                <a:effectLst/>
                <a:latin typeface="arial" panose="020B0604020202020204" pitchFamily="34" charset="0"/>
              </a:rPr>
              <a:t> la base de </a:t>
            </a:r>
            <a:r>
              <a:rPr lang="en-US" b="0" i="0" dirty="0" err="1">
                <a:solidFill>
                  <a:srgbClr val="202124"/>
                </a:solidFill>
                <a:effectLst/>
                <a:latin typeface="arial" panose="020B0604020202020204" pitchFamily="34" charset="0"/>
              </a:rPr>
              <a:t>datos</a:t>
            </a:r>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Confidence: </a:t>
            </a:r>
            <a:r>
              <a:rPr lang="en-US" b="0" i="0" dirty="0" err="1">
                <a:solidFill>
                  <a:srgbClr val="202124"/>
                </a:solidFill>
                <a:effectLst/>
                <a:latin typeface="arial" panose="020B0604020202020204" pitchFamily="34" charset="0"/>
              </a:rPr>
              <a:t>Mide</a:t>
            </a:r>
            <a:r>
              <a:rPr lang="en-US" b="0" i="0" dirty="0">
                <a:solidFill>
                  <a:srgbClr val="202124"/>
                </a:solidFill>
                <a:effectLst/>
                <a:latin typeface="arial" panose="020B0604020202020204" pitchFamily="34" charset="0"/>
              </a:rPr>
              <a:t> que tan probable es que se </a:t>
            </a:r>
            <a:r>
              <a:rPr lang="en-US" b="0" i="0" dirty="0" err="1">
                <a:solidFill>
                  <a:srgbClr val="202124"/>
                </a:solidFill>
                <a:effectLst/>
                <a:latin typeface="arial" panose="020B0604020202020204" pitchFamily="34" charset="0"/>
              </a:rPr>
              <a:t>compre</a:t>
            </a:r>
            <a:r>
              <a:rPr lang="en-US" b="0" i="0" dirty="0">
                <a:solidFill>
                  <a:srgbClr val="202124"/>
                </a:solidFill>
                <a:effectLst/>
                <a:latin typeface="arial" panose="020B0604020202020204" pitchFamily="34" charset="0"/>
              </a:rPr>
              <a:t> B </a:t>
            </a:r>
            <a:r>
              <a:rPr lang="en-US" b="0" i="0" dirty="0" err="1">
                <a:solidFill>
                  <a:srgbClr val="202124"/>
                </a:solidFill>
                <a:effectLst/>
                <a:latin typeface="arial" panose="020B0604020202020204" pitchFamily="34" charset="0"/>
              </a:rPr>
              <a:t>si</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ya</a:t>
            </a:r>
            <a:r>
              <a:rPr lang="en-US" b="0" i="0" dirty="0">
                <a:solidFill>
                  <a:srgbClr val="202124"/>
                </a:solidFill>
                <a:effectLst/>
                <a:latin typeface="arial" panose="020B0604020202020204" pitchFamily="34" charset="0"/>
              </a:rPr>
              <a:t> se </a:t>
            </a:r>
            <a:r>
              <a:rPr lang="en-US" b="0" i="0" dirty="0" err="1">
                <a:solidFill>
                  <a:srgbClr val="202124"/>
                </a:solidFill>
                <a:effectLst/>
                <a:latin typeface="arial" panose="020B0604020202020204" pitchFamily="34" charset="0"/>
              </a:rPr>
              <a:t>compro</a:t>
            </a:r>
            <a:r>
              <a:rPr lang="en-US" b="0" i="0" dirty="0">
                <a:solidFill>
                  <a:srgbClr val="202124"/>
                </a:solidFill>
                <a:effectLst/>
                <a:latin typeface="arial" panose="020B0604020202020204" pitchFamily="34" charset="0"/>
              </a:rPr>
              <a:t> A</a:t>
            </a:r>
          </a:p>
          <a:p>
            <a:r>
              <a:rPr lang="en-US" b="0" i="0" dirty="0">
                <a:solidFill>
                  <a:srgbClr val="202124"/>
                </a:solidFill>
                <a:effectLst/>
                <a:latin typeface="arial" panose="020B0604020202020204" pitchFamily="34" charset="0"/>
              </a:rPr>
              <a:t>Lift: If the </a:t>
            </a:r>
            <a:r>
              <a:rPr lang="en-US" b="1" i="0" dirty="0">
                <a:solidFill>
                  <a:srgbClr val="202124"/>
                </a:solidFill>
                <a:effectLst/>
                <a:latin typeface="arial" panose="020B0604020202020204" pitchFamily="34" charset="0"/>
              </a:rPr>
              <a:t>lift</a:t>
            </a:r>
            <a:r>
              <a:rPr lang="en-US" b="0" i="0" dirty="0">
                <a:solidFill>
                  <a:srgbClr val="202124"/>
                </a:solidFill>
                <a:effectLst/>
                <a:latin typeface="arial" panose="020B0604020202020204" pitchFamily="34" charset="0"/>
              </a:rPr>
              <a:t> is higher than 1, it means that X and Y are positively correlated. If the </a:t>
            </a:r>
            <a:r>
              <a:rPr lang="en-US" b="1" i="0" dirty="0">
                <a:solidFill>
                  <a:srgbClr val="202124"/>
                </a:solidFill>
                <a:effectLst/>
                <a:latin typeface="arial" panose="020B0604020202020204" pitchFamily="34" charset="0"/>
              </a:rPr>
              <a:t>lift</a:t>
            </a:r>
            <a:r>
              <a:rPr lang="en-US" b="0" i="0" dirty="0">
                <a:solidFill>
                  <a:srgbClr val="202124"/>
                </a:solidFill>
                <a:effectLst/>
                <a:latin typeface="arial" panose="020B0604020202020204" pitchFamily="34" charset="0"/>
              </a:rPr>
              <a:t> is lower than 1, it means that X and Y are negatively correlated</a:t>
            </a:r>
            <a:endParaRPr lang="es-MX" dirty="0"/>
          </a:p>
        </p:txBody>
      </p:sp>
      <p:sp>
        <p:nvSpPr>
          <p:cNvPr id="4" name="Slide Number Placeholder 3"/>
          <p:cNvSpPr>
            <a:spLocks noGrp="1"/>
          </p:cNvSpPr>
          <p:nvPr>
            <p:ph type="sldNum" sz="quarter" idx="5"/>
          </p:nvPr>
        </p:nvSpPr>
        <p:spPr/>
        <p:txBody>
          <a:bodyPr/>
          <a:lstStyle/>
          <a:p>
            <a:fld id="{BF59B554-1D70-420C-9B17-44D12CA4CFC2}" type="slidenum">
              <a:rPr lang="es-PE" smtClean="0"/>
              <a:t>39</a:t>
            </a:fld>
            <a:endParaRPr lang="es-PE"/>
          </a:p>
        </p:txBody>
      </p:sp>
    </p:spTree>
    <p:extLst>
      <p:ext uri="{BB962C8B-B14F-4D97-AF65-F5344CB8AC3E}">
        <p14:creationId xmlns:p14="http://schemas.microsoft.com/office/powerpoint/2010/main" val="3117572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t>RECAPITULAR ANTES DE PASAR A NUEVO CAPITULO!!!!!!!!!!!!!!!!!!!!!</a:t>
            </a:r>
            <a:endParaRPr lang="es-PE" b="1" dirty="0"/>
          </a:p>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40</a:t>
            </a:fld>
            <a:endParaRPr lang="es-PE"/>
          </a:p>
        </p:txBody>
      </p:sp>
    </p:spTree>
    <p:extLst>
      <p:ext uri="{BB962C8B-B14F-4D97-AF65-F5344CB8AC3E}">
        <p14:creationId xmlns:p14="http://schemas.microsoft.com/office/powerpoint/2010/main" val="929604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No se puede hacer rigurosamente un diagrama de </a:t>
            </a:r>
            <a:r>
              <a:rPr lang="es-MX" dirty="0" err="1"/>
              <a:t>Venn</a:t>
            </a:r>
            <a:r>
              <a:rPr lang="es-MX" dirty="0"/>
              <a:t> </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41</a:t>
            </a:fld>
            <a:endParaRPr lang="es-PE"/>
          </a:p>
        </p:txBody>
      </p:sp>
    </p:spTree>
    <p:extLst>
      <p:ext uri="{BB962C8B-B14F-4D97-AF65-F5344CB8AC3E}">
        <p14:creationId xmlns:p14="http://schemas.microsoft.com/office/powerpoint/2010/main" val="3400268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Explicar por que es el paso mas importante. Entendiéndolo bien, incluso una solución construida en Excel con pocos datos y algoritmia muy sencilla puede generar impacto. </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42</a:t>
            </a:fld>
            <a:endParaRPr lang="es-PE"/>
          </a:p>
        </p:txBody>
      </p:sp>
    </p:spTree>
    <p:extLst>
      <p:ext uri="{BB962C8B-B14F-4D97-AF65-F5344CB8AC3E}">
        <p14:creationId xmlns:p14="http://schemas.microsoft.com/office/powerpoint/2010/main" val="355784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43</a:t>
            </a:fld>
            <a:endParaRPr lang="es-PE"/>
          </a:p>
        </p:txBody>
      </p:sp>
    </p:spTree>
    <p:extLst>
      <p:ext uri="{BB962C8B-B14F-4D97-AF65-F5344CB8AC3E}">
        <p14:creationId xmlns:p14="http://schemas.microsoft.com/office/powerpoint/2010/main" val="780916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44</a:t>
            </a:fld>
            <a:endParaRPr lang="es-PE"/>
          </a:p>
        </p:txBody>
      </p:sp>
    </p:spTree>
    <p:extLst>
      <p:ext uri="{BB962C8B-B14F-4D97-AF65-F5344CB8AC3E}">
        <p14:creationId xmlns:p14="http://schemas.microsoft.com/office/powerpoint/2010/main" val="8336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Por que vs data Science: depende del nivel de madurez de la empresa</a:t>
            </a:r>
          </a:p>
          <a:p>
            <a:endParaRPr lang="es-MX" dirty="0"/>
          </a:p>
          <a:p>
            <a:r>
              <a:rPr lang="es-MX" dirty="0"/>
              <a:t>** DS requieren especialidades (MLE, Data Scientist), infraestructura cloud </a:t>
            </a:r>
          </a:p>
          <a:p>
            <a:r>
              <a:rPr lang="es-MX" dirty="0"/>
              <a:t>(para automatizar mas fácilmente procesos), cambios en la estructura de negocios </a:t>
            </a:r>
          </a:p>
          <a:p>
            <a:r>
              <a:rPr lang="es-MX" dirty="0"/>
              <a:t>(al automatizar puede reemplazar equipos). Implementar esto requiere una estrategia clara,</a:t>
            </a:r>
          </a:p>
          <a:p>
            <a:r>
              <a:rPr lang="es-MX" dirty="0"/>
              <a:t>Soporte de stakeholders</a:t>
            </a:r>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 La gran mayoría de empresas (sobre todo peruanas). Paso 0 no esta implementado: disponibilizar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información (input de data mining o data </a:t>
            </a:r>
            <a:r>
              <a:rPr lang="es-MX" dirty="0" err="1"/>
              <a:t>science</a:t>
            </a:r>
            <a:r>
              <a:rPr lang="es-MX" dirty="0"/>
              <a:t>). Estas requieren principalmente knowledge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Para la toma de decisiones (antes que técnicas muy avanzadas automatizadas optimizadas). </a:t>
            </a:r>
          </a:p>
          <a:p>
            <a:endParaRPr lang="es-PE" dirty="0"/>
          </a:p>
          <a:p>
            <a:r>
              <a:rPr lang="es-PE" dirty="0"/>
              <a:t>** Data mining se puede considerar un paso previo a Data Science en el desarrollo de </a:t>
            </a:r>
          </a:p>
          <a:p>
            <a:r>
              <a:rPr lang="es-PE" dirty="0"/>
              <a:t>Conocimiento </a:t>
            </a:r>
          </a:p>
        </p:txBody>
      </p:sp>
      <p:sp>
        <p:nvSpPr>
          <p:cNvPr id="4" name="Slide Number Placeholder 3"/>
          <p:cNvSpPr>
            <a:spLocks noGrp="1"/>
          </p:cNvSpPr>
          <p:nvPr>
            <p:ph type="sldNum" sz="quarter" idx="5"/>
          </p:nvPr>
        </p:nvSpPr>
        <p:spPr/>
        <p:txBody>
          <a:bodyPr/>
          <a:lstStyle/>
          <a:p>
            <a:fld id="{BF59B554-1D70-420C-9B17-44D12CA4CFC2}" type="slidenum">
              <a:rPr lang="es-PE" smtClean="0"/>
              <a:t>8</a:t>
            </a:fld>
            <a:endParaRPr lang="es-PE"/>
          </a:p>
        </p:txBody>
      </p:sp>
    </p:spTree>
    <p:extLst>
      <p:ext uri="{BB962C8B-B14F-4D97-AF65-F5344CB8AC3E}">
        <p14:creationId xmlns:p14="http://schemas.microsoft.com/office/powerpoint/2010/main" val="3512593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t>RECAPITULAR ANTES DE PASAR A NUEVO CAPITULO!!!!!!!!!!!!!!!!!!!!!</a:t>
            </a:r>
            <a:endParaRPr lang="es-PE" b="1" dirty="0"/>
          </a:p>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45</a:t>
            </a:fld>
            <a:endParaRPr lang="es-PE"/>
          </a:p>
        </p:txBody>
      </p:sp>
    </p:spTree>
    <p:extLst>
      <p:ext uri="{BB962C8B-B14F-4D97-AF65-F5344CB8AC3E}">
        <p14:creationId xmlns:p14="http://schemas.microsoft.com/office/powerpoint/2010/main" val="3058538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E06F196D-AD20-43E6-9AE1-F660F450DEAC}" type="slidenum">
              <a:rPr lang="es-MX" smtClean="0"/>
              <a:t>46</a:t>
            </a:fld>
            <a:endParaRPr lang="es-MX"/>
          </a:p>
        </p:txBody>
      </p:sp>
    </p:spTree>
    <p:extLst>
      <p:ext uri="{BB962C8B-B14F-4D97-AF65-F5344CB8AC3E}">
        <p14:creationId xmlns:p14="http://schemas.microsoft.com/office/powerpoint/2010/main" val="4138926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PENSAR SIEMPRE EN EL CONTRAFACTUAL: QUE PASARIA SI NO UTILIZARA MI MODELO: </a:t>
            </a:r>
          </a:p>
          <a:p>
            <a:r>
              <a:rPr lang="es-MX" dirty="0"/>
              <a:t>PONER VARIOS EJEMPLOS (PROPENSION A COMPRA) / NO DEJAS DE VENDER; NI TAMPOCO ES ALEATORIO,</a:t>
            </a:r>
          </a:p>
          <a:p>
            <a:r>
              <a:rPr lang="es-MX" dirty="0"/>
              <a:t>DEPENDE COMO PRIORICE ACTUALMENTE LA COMPAÑIA</a:t>
            </a:r>
          </a:p>
          <a:p>
            <a:endParaRPr lang="es-MX" dirty="0"/>
          </a:p>
          <a:p>
            <a:r>
              <a:rPr lang="es-MX" dirty="0"/>
              <a:t>O múltiples grupos: segmentación de las acciones de retención </a:t>
            </a:r>
          </a:p>
          <a:p>
            <a:br>
              <a:rPr lang="es-MX" dirty="0"/>
            </a:br>
            <a:r>
              <a:rPr lang="es-MX" dirty="0"/>
              <a:t>Benchmarking: que hace la industria </a:t>
            </a:r>
          </a:p>
          <a:p>
            <a:endParaRPr lang="es-MX" dirty="0"/>
          </a:p>
          <a:p>
            <a:r>
              <a:rPr lang="es-MX" dirty="0"/>
              <a:t>Before-after: depende de tendencia y temporalidad (</a:t>
            </a:r>
            <a:r>
              <a:rPr lang="es-MX" dirty="0" err="1"/>
              <a:t>seasonality</a:t>
            </a:r>
            <a:r>
              <a:rPr lang="es-MX" dirty="0"/>
              <a:t>) explicar detalladamente, poner grafico de ejemplo curvo y ascendente</a:t>
            </a:r>
          </a:p>
          <a:p>
            <a:endParaRPr lang="es-MX" dirty="0"/>
          </a:p>
          <a:p>
            <a:r>
              <a:rPr lang="es-MX" dirty="0"/>
              <a:t>Quasi-experimental. Poner grafico de ejemplo para cada uno. Detallar bien, pasar a pizarra. </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49</a:t>
            </a:fld>
            <a:endParaRPr lang="es-PE"/>
          </a:p>
        </p:txBody>
      </p:sp>
    </p:spTree>
    <p:extLst>
      <p:ext uri="{BB962C8B-B14F-4D97-AF65-F5344CB8AC3E}">
        <p14:creationId xmlns:p14="http://schemas.microsoft.com/office/powerpoint/2010/main" val="3419699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Explicar como afecta el precisión y recall</a:t>
            </a:r>
          </a:p>
          <a:p>
            <a:endParaRPr lang="es-MX" dirty="0"/>
          </a:p>
        </p:txBody>
      </p:sp>
      <p:sp>
        <p:nvSpPr>
          <p:cNvPr id="4" name="Slide Number Placeholder 3"/>
          <p:cNvSpPr>
            <a:spLocks noGrp="1"/>
          </p:cNvSpPr>
          <p:nvPr>
            <p:ph type="sldNum" sz="quarter" idx="5"/>
          </p:nvPr>
        </p:nvSpPr>
        <p:spPr/>
        <p:txBody>
          <a:bodyPr/>
          <a:lstStyle/>
          <a:p>
            <a:fld id="{BF59B554-1D70-420C-9B17-44D12CA4CFC2}" type="slidenum">
              <a:rPr lang="es-PE" smtClean="0"/>
              <a:t>50</a:t>
            </a:fld>
            <a:endParaRPr lang="es-PE"/>
          </a:p>
        </p:txBody>
      </p:sp>
    </p:spTree>
    <p:extLst>
      <p:ext uri="{BB962C8B-B14F-4D97-AF65-F5344CB8AC3E}">
        <p14:creationId xmlns:p14="http://schemas.microsoft.com/office/powerpoint/2010/main" val="80390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E =&gt; Efectividad de retención debería salir del resultado de un experimento  !!!!!!!!!!!!!!!!</a:t>
            </a:r>
          </a:p>
          <a:p>
            <a:endParaRPr lang="es-MX" dirty="0"/>
          </a:p>
          <a:p>
            <a:r>
              <a:rPr lang="es-MX" dirty="0"/>
              <a:t>Explicar detalladamente como funcionan los resultados </a:t>
            </a:r>
          </a:p>
          <a:p>
            <a:endParaRPr lang="es-MX" dirty="0"/>
          </a:p>
          <a:p>
            <a:r>
              <a:rPr lang="es-MX" dirty="0"/>
              <a:t>Explicar como precisión y recall impactan :  </a:t>
            </a:r>
          </a:p>
          <a:p>
            <a:endParaRPr lang="es-MX" dirty="0"/>
          </a:p>
          <a:p>
            <a:r>
              <a:rPr lang="es-MX" dirty="0"/>
              <a:t>Al final la condición: A*B*E*CLV &gt; F  =&gt; 8%*CLV &gt; $10</a:t>
            </a: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51</a:t>
            </a:fld>
            <a:endParaRPr lang="es-PE"/>
          </a:p>
        </p:txBody>
      </p:sp>
    </p:spTree>
    <p:extLst>
      <p:ext uri="{BB962C8B-B14F-4D97-AF65-F5344CB8AC3E}">
        <p14:creationId xmlns:p14="http://schemas.microsoft.com/office/powerpoint/2010/main" val="3581866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t>RECAPITULAR ANTES DE PASAR A NUEVO CAPITULO!!!!!!!!!!!!!!!!!!!!!</a:t>
            </a:r>
            <a:endParaRPr lang="es-PE" b="1" dirty="0"/>
          </a:p>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52</a:t>
            </a:fld>
            <a:endParaRPr lang="es-PE"/>
          </a:p>
        </p:txBody>
      </p:sp>
    </p:spTree>
    <p:extLst>
      <p:ext uri="{BB962C8B-B14F-4D97-AF65-F5344CB8AC3E}">
        <p14:creationId xmlns:p14="http://schemas.microsoft.com/office/powerpoint/2010/main" val="45972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Hay muchos mas, para Machine Learning (</a:t>
            </a:r>
            <a:r>
              <a:rPr lang="es-MX" dirty="0" err="1"/>
              <a:t>datarobot</a:t>
            </a:r>
            <a:r>
              <a:rPr lang="es-MX" dirty="0"/>
              <a:t>), para visualización,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Los mas afines a data mining como lo hemos definido son estas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53</a:t>
            </a:fld>
            <a:endParaRPr lang="es-PE"/>
          </a:p>
        </p:txBody>
      </p:sp>
    </p:spTree>
    <p:extLst>
      <p:ext uri="{BB962C8B-B14F-4D97-AF65-F5344CB8AC3E}">
        <p14:creationId xmlns:p14="http://schemas.microsoft.com/office/powerpoint/2010/main" val="4181884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(EXPLICAR Y DOCUMENTAR LINEA POR LINEA EN EJEMPLOS)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Realizaremos desarrollos (guiados, con código </a:t>
            </a:r>
            <a:r>
              <a:rPr lang="es-MX" dirty="0" err="1"/>
              <a:t>pre-preparado</a:t>
            </a:r>
            <a:r>
              <a:rPr lang="es-MX" dirty="0"/>
              <a:t>) en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Objetivo de pruebas y aprendizaje es la interpretación de la tabla de resultados sobre todo. Entender negocio, entender supuestos, entender limitaciones.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Dataprep y </a:t>
            </a:r>
            <a:r>
              <a:rPr lang="es-MX" dirty="0" err="1"/>
              <a:t>Visualizacion</a:t>
            </a:r>
            <a:r>
              <a:rPr lang="es-MX" dirty="0"/>
              <a:t> de resultados se puede realizar donde quieran (Excel), trabajaremos con pocos datos.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RETOMAR PROCESO DE DATA MINING!!!!!!!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TAMBIEN PODEMOS VISUALIZAR EN GITHUB AHÍ IRE COLGANDO LA DATA Y CODIGOS DE EJEMPLO!!!!!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54</a:t>
            </a:fld>
            <a:endParaRPr lang="es-PE"/>
          </a:p>
        </p:txBody>
      </p:sp>
    </p:spTree>
    <p:extLst>
      <p:ext uri="{BB962C8B-B14F-4D97-AF65-F5344CB8AC3E}">
        <p14:creationId xmlns:p14="http://schemas.microsoft.com/office/powerpoint/2010/main" val="1989760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55</a:t>
            </a:fld>
            <a:endParaRPr lang="es-PE"/>
          </a:p>
        </p:txBody>
      </p:sp>
    </p:spTree>
    <p:extLst>
      <p:ext uri="{BB962C8B-B14F-4D97-AF65-F5344CB8AC3E}">
        <p14:creationId xmlns:p14="http://schemas.microsoft.com/office/powerpoint/2010/main" val="3884001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 que cumple con condición</a:t>
            </a:r>
          </a:p>
          <a:p>
            <a:r>
              <a:rPr lang="es-MX" dirty="0"/>
              <a:t>Quieres predecirlo y entender por que </a:t>
            </a:r>
          </a:p>
          <a:p>
            <a:r>
              <a:rPr lang="es-PE" dirty="0"/>
              <a:t>Para activar medidas </a:t>
            </a:r>
          </a:p>
          <a:p>
            <a:endParaRPr lang="es-PE" dirty="0"/>
          </a:p>
          <a:p>
            <a:r>
              <a:rPr lang="es-PE" dirty="0"/>
              <a:t>Personalización: Hablar de Belcorp estrategia </a:t>
            </a:r>
          </a:p>
          <a:p>
            <a:endParaRPr lang="es-PE" dirty="0"/>
          </a:p>
          <a:p>
            <a:endParaRPr lang="es-MX" dirty="0"/>
          </a:p>
        </p:txBody>
      </p:sp>
      <p:sp>
        <p:nvSpPr>
          <p:cNvPr id="4" name="Slide Number Placeholder 3"/>
          <p:cNvSpPr>
            <a:spLocks noGrp="1"/>
          </p:cNvSpPr>
          <p:nvPr>
            <p:ph type="sldNum" sz="quarter" idx="5"/>
          </p:nvPr>
        </p:nvSpPr>
        <p:spPr/>
        <p:txBody>
          <a:bodyPr/>
          <a:lstStyle/>
          <a:p>
            <a:fld id="{BF59B554-1D70-420C-9B17-44D12CA4CFC2}" type="slidenum">
              <a:rPr lang="es-PE" smtClean="0"/>
              <a:t>9</a:t>
            </a:fld>
            <a:endParaRPr lang="es-PE"/>
          </a:p>
        </p:txBody>
      </p:sp>
    </p:spTree>
    <p:extLst>
      <p:ext uri="{BB962C8B-B14F-4D97-AF65-F5344CB8AC3E}">
        <p14:creationId xmlns:p14="http://schemas.microsoft.com/office/powerpoint/2010/main" val="2965521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10</a:t>
            </a:fld>
            <a:endParaRPr lang="es-PE"/>
          </a:p>
        </p:txBody>
      </p:sp>
    </p:spTree>
    <p:extLst>
      <p:ext uri="{BB962C8B-B14F-4D97-AF65-F5344CB8AC3E}">
        <p14:creationId xmlns:p14="http://schemas.microsoft.com/office/powerpoint/2010/main" val="477442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11</a:t>
            </a:fld>
            <a:endParaRPr lang="es-PE"/>
          </a:p>
        </p:txBody>
      </p:sp>
    </p:spTree>
    <p:extLst>
      <p:ext uri="{BB962C8B-B14F-4D97-AF65-F5344CB8AC3E}">
        <p14:creationId xmlns:p14="http://schemas.microsoft.com/office/powerpoint/2010/main" val="188092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12</a:t>
            </a:fld>
            <a:endParaRPr lang="es-PE"/>
          </a:p>
        </p:txBody>
      </p:sp>
    </p:spTree>
    <p:extLst>
      <p:ext uri="{BB962C8B-B14F-4D97-AF65-F5344CB8AC3E}">
        <p14:creationId xmlns:p14="http://schemas.microsoft.com/office/powerpoint/2010/main" val="321707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BF59B554-1D70-420C-9B17-44D12CA4CFC2}" type="slidenum">
              <a:rPr lang="es-PE" smtClean="0"/>
              <a:t>13</a:t>
            </a:fld>
            <a:endParaRPr lang="es-PE"/>
          </a:p>
        </p:txBody>
      </p:sp>
    </p:spTree>
    <p:extLst>
      <p:ext uri="{BB962C8B-B14F-4D97-AF65-F5344CB8AC3E}">
        <p14:creationId xmlns:p14="http://schemas.microsoft.com/office/powerpoint/2010/main" val="405360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2C-4EDE-4F64-AA5E-6169C8DC13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E"/>
          </a:p>
        </p:txBody>
      </p:sp>
      <p:sp>
        <p:nvSpPr>
          <p:cNvPr id="3" name="Subtitle 2">
            <a:extLst>
              <a:ext uri="{FF2B5EF4-FFF2-40B4-BE49-F238E27FC236}">
                <a16:creationId xmlns:a16="http://schemas.microsoft.com/office/drawing/2014/main" id="{6EE9BA13-6371-48FD-ACCF-B96F08F1C0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E"/>
          </a:p>
        </p:txBody>
      </p:sp>
      <p:sp>
        <p:nvSpPr>
          <p:cNvPr id="4" name="Date Placeholder 3">
            <a:extLst>
              <a:ext uri="{FF2B5EF4-FFF2-40B4-BE49-F238E27FC236}">
                <a16:creationId xmlns:a16="http://schemas.microsoft.com/office/drawing/2014/main" id="{7FAB69FF-850A-4974-9943-C13A6FD64AAE}"/>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5" name="Footer Placeholder 4">
            <a:extLst>
              <a:ext uri="{FF2B5EF4-FFF2-40B4-BE49-F238E27FC236}">
                <a16:creationId xmlns:a16="http://schemas.microsoft.com/office/drawing/2014/main" id="{6464B64D-0C6E-4C1A-B7C8-37426725744B}"/>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31504FA8-8F3F-4E09-B42F-B50BD140F63C}"/>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208865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A894-6175-4589-99A8-FA7B3E453A33}"/>
              </a:ext>
            </a:extLst>
          </p:cNvPr>
          <p:cNvSpPr>
            <a:spLocks noGrp="1"/>
          </p:cNvSpPr>
          <p:nvPr>
            <p:ph type="title"/>
          </p:nvPr>
        </p:nvSpPr>
        <p:spPr/>
        <p:txBody>
          <a:bodyPr/>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B028A81F-6296-4DA9-8EB7-941C43DB6C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4C9D73CD-B253-4194-A964-DF946390559A}"/>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5" name="Footer Placeholder 4">
            <a:extLst>
              <a:ext uri="{FF2B5EF4-FFF2-40B4-BE49-F238E27FC236}">
                <a16:creationId xmlns:a16="http://schemas.microsoft.com/office/drawing/2014/main" id="{D8614185-1777-496F-A88E-D4C5DB18725C}"/>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441FA1A2-1A3C-4F58-B0CC-6B4180CB1B60}"/>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457168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4B5F5F-EDE2-4A08-BD2C-3AC1141A0C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0E38D21E-D67A-4B74-AC85-F90D099C48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7C21A226-8B60-4978-8A23-6F6CE0EDD7B6}"/>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5" name="Footer Placeholder 4">
            <a:extLst>
              <a:ext uri="{FF2B5EF4-FFF2-40B4-BE49-F238E27FC236}">
                <a16:creationId xmlns:a16="http://schemas.microsoft.com/office/drawing/2014/main" id="{26ABAA4E-DF22-48C5-9049-3564B571C370}"/>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E9D36DFD-D11E-44E4-A8C2-02704DA85224}"/>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1200037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A2716-9433-4177-8461-C620DAE370B9}"/>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80744AB9-E9BC-4953-B9B9-BE6CF60BC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B0B711DD-2BB1-4FE7-8367-5DF12787B7A7}"/>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5" name="Footer Placeholder 4">
            <a:extLst>
              <a:ext uri="{FF2B5EF4-FFF2-40B4-BE49-F238E27FC236}">
                <a16:creationId xmlns:a16="http://schemas.microsoft.com/office/drawing/2014/main" id="{29CF3E09-047F-4357-A755-A48A85C513AE}"/>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9CCB7276-3CD4-4935-BAF6-569989AE3F64}"/>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471224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0200-3342-409D-B93D-532A4AE8E6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E"/>
          </a:p>
        </p:txBody>
      </p:sp>
      <p:sp>
        <p:nvSpPr>
          <p:cNvPr id="3" name="Text Placeholder 2">
            <a:extLst>
              <a:ext uri="{FF2B5EF4-FFF2-40B4-BE49-F238E27FC236}">
                <a16:creationId xmlns:a16="http://schemas.microsoft.com/office/drawing/2014/main" id="{F8B52D14-7142-4505-BC76-86B4225A29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22931D-7286-4AE0-8D16-A8702F51F439}"/>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5" name="Footer Placeholder 4">
            <a:extLst>
              <a:ext uri="{FF2B5EF4-FFF2-40B4-BE49-F238E27FC236}">
                <a16:creationId xmlns:a16="http://schemas.microsoft.com/office/drawing/2014/main" id="{D8AD191A-5765-4A76-B0D3-AF1CCCBFBF48}"/>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DE86750E-B2AD-45A5-AC52-2F9EF05103AE}"/>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1198989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9837-C3FA-43D7-BDCD-CBBA3D550102}"/>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F22D1F8A-6851-4835-94CF-30D0A65FDD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Content Placeholder 3">
            <a:extLst>
              <a:ext uri="{FF2B5EF4-FFF2-40B4-BE49-F238E27FC236}">
                <a16:creationId xmlns:a16="http://schemas.microsoft.com/office/drawing/2014/main" id="{5489F573-5611-44E1-B42E-D56AD045E9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Date Placeholder 4">
            <a:extLst>
              <a:ext uri="{FF2B5EF4-FFF2-40B4-BE49-F238E27FC236}">
                <a16:creationId xmlns:a16="http://schemas.microsoft.com/office/drawing/2014/main" id="{6E015531-6C5B-4A9A-AEE4-1CFBA00E617D}"/>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6" name="Footer Placeholder 5">
            <a:extLst>
              <a:ext uri="{FF2B5EF4-FFF2-40B4-BE49-F238E27FC236}">
                <a16:creationId xmlns:a16="http://schemas.microsoft.com/office/drawing/2014/main" id="{EB84F001-78E9-4513-971E-5185AC919903}"/>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ED394D55-5285-414F-B110-B10A0D5680EB}"/>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114601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C0FB-6D18-475B-B688-3D83DA440358}"/>
              </a:ext>
            </a:extLst>
          </p:cNvPr>
          <p:cNvSpPr>
            <a:spLocks noGrp="1"/>
          </p:cNvSpPr>
          <p:nvPr>
            <p:ph type="title"/>
          </p:nvPr>
        </p:nvSpPr>
        <p:spPr>
          <a:xfrm>
            <a:off x="839788" y="365125"/>
            <a:ext cx="10515600" cy="1325563"/>
          </a:xfrm>
        </p:spPr>
        <p:txBody>
          <a:bodyPr/>
          <a:lstStyle/>
          <a:p>
            <a:r>
              <a:rPr lang="en-US"/>
              <a:t>Click to edit Master title style</a:t>
            </a:r>
            <a:endParaRPr lang="es-PE"/>
          </a:p>
        </p:txBody>
      </p:sp>
      <p:sp>
        <p:nvSpPr>
          <p:cNvPr id="3" name="Text Placeholder 2">
            <a:extLst>
              <a:ext uri="{FF2B5EF4-FFF2-40B4-BE49-F238E27FC236}">
                <a16:creationId xmlns:a16="http://schemas.microsoft.com/office/drawing/2014/main" id="{D84287EA-DE30-4243-AAD0-989F8791B4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DDA6BE-44DC-4D97-A29E-41A6BB239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Text Placeholder 4">
            <a:extLst>
              <a:ext uri="{FF2B5EF4-FFF2-40B4-BE49-F238E27FC236}">
                <a16:creationId xmlns:a16="http://schemas.microsoft.com/office/drawing/2014/main" id="{377229D6-04A2-4DD9-9782-33D3D8F05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838E9-333F-4143-B471-487E61E8FC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7" name="Date Placeholder 6">
            <a:extLst>
              <a:ext uri="{FF2B5EF4-FFF2-40B4-BE49-F238E27FC236}">
                <a16:creationId xmlns:a16="http://schemas.microsoft.com/office/drawing/2014/main" id="{3E7C21A6-2495-4839-A377-87EE2E0E260B}"/>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8" name="Footer Placeholder 7">
            <a:extLst>
              <a:ext uri="{FF2B5EF4-FFF2-40B4-BE49-F238E27FC236}">
                <a16:creationId xmlns:a16="http://schemas.microsoft.com/office/drawing/2014/main" id="{84557553-06E7-4192-84D0-E2083BC13BFC}"/>
              </a:ext>
            </a:extLst>
          </p:cNvPr>
          <p:cNvSpPr>
            <a:spLocks noGrp="1"/>
          </p:cNvSpPr>
          <p:nvPr>
            <p:ph type="ftr" sz="quarter" idx="11"/>
          </p:nvPr>
        </p:nvSpPr>
        <p:spPr/>
        <p:txBody>
          <a:bodyPr/>
          <a:lstStyle/>
          <a:p>
            <a:endParaRPr lang="es-PE"/>
          </a:p>
        </p:txBody>
      </p:sp>
      <p:sp>
        <p:nvSpPr>
          <p:cNvPr id="9" name="Slide Number Placeholder 8">
            <a:extLst>
              <a:ext uri="{FF2B5EF4-FFF2-40B4-BE49-F238E27FC236}">
                <a16:creationId xmlns:a16="http://schemas.microsoft.com/office/drawing/2014/main" id="{5680816E-D30E-4A0B-998D-66566608717D}"/>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122808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08B22-CA7E-4C37-891E-119E1323D1CD}"/>
              </a:ext>
            </a:extLst>
          </p:cNvPr>
          <p:cNvSpPr>
            <a:spLocks noGrp="1"/>
          </p:cNvSpPr>
          <p:nvPr>
            <p:ph type="title"/>
          </p:nvPr>
        </p:nvSpPr>
        <p:spPr/>
        <p:txBody>
          <a:bodyPr/>
          <a:lstStyle/>
          <a:p>
            <a:r>
              <a:rPr lang="en-US"/>
              <a:t>Click to edit Master title style</a:t>
            </a:r>
            <a:endParaRPr lang="es-PE"/>
          </a:p>
        </p:txBody>
      </p:sp>
      <p:sp>
        <p:nvSpPr>
          <p:cNvPr id="3" name="Date Placeholder 2">
            <a:extLst>
              <a:ext uri="{FF2B5EF4-FFF2-40B4-BE49-F238E27FC236}">
                <a16:creationId xmlns:a16="http://schemas.microsoft.com/office/drawing/2014/main" id="{1ABFC458-8549-405B-A253-979D3880E4D3}"/>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4" name="Footer Placeholder 3">
            <a:extLst>
              <a:ext uri="{FF2B5EF4-FFF2-40B4-BE49-F238E27FC236}">
                <a16:creationId xmlns:a16="http://schemas.microsoft.com/office/drawing/2014/main" id="{3623F727-E332-404E-80D1-FEB5C474ED65}"/>
              </a:ext>
            </a:extLst>
          </p:cNvPr>
          <p:cNvSpPr>
            <a:spLocks noGrp="1"/>
          </p:cNvSpPr>
          <p:nvPr>
            <p:ph type="ftr" sz="quarter" idx="11"/>
          </p:nvPr>
        </p:nvSpPr>
        <p:spPr/>
        <p:txBody>
          <a:bodyPr/>
          <a:lstStyle/>
          <a:p>
            <a:endParaRPr lang="es-PE"/>
          </a:p>
        </p:txBody>
      </p:sp>
      <p:sp>
        <p:nvSpPr>
          <p:cNvPr id="5" name="Slide Number Placeholder 4">
            <a:extLst>
              <a:ext uri="{FF2B5EF4-FFF2-40B4-BE49-F238E27FC236}">
                <a16:creationId xmlns:a16="http://schemas.microsoft.com/office/drawing/2014/main" id="{C9908CE3-EE15-4FA1-836C-EFEAE7C9D590}"/>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252246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4884DE-BFB3-4A51-80B5-D48E5B61994E}"/>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3" name="Footer Placeholder 2">
            <a:extLst>
              <a:ext uri="{FF2B5EF4-FFF2-40B4-BE49-F238E27FC236}">
                <a16:creationId xmlns:a16="http://schemas.microsoft.com/office/drawing/2014/main" id="{4DC48035-883D-4814-930C-469506D1A3EB}"/>
              </a:ext>
            </a:extLst>
          </p:cNvPr>
          <p:cNvSpPr>
            <a:spLocks noGrp="1"/>
          </p:cNvSpPr>
          <p:nvPr>
            <p:ph type="ftr" sz="quarter" idx="11"/>
          </p:nvPr>
        </p:nvSpPr>
        <p:spPr/>
        <p:txBody>
          <a:bodyPr/>
          <a:lstStyle/>
          <a:p>
            <a:endParaRPr lang="es-PE"/>
          </a:p>
        </p:txBody>
      </p:sp>
      <p:sp>
        <p:nvSpPr>
          <p:cNvPr id="4" name="Slide Number Placeholder 3">
            <a:extLst>
              <a:ext uri="{FF2B5EF4-FFF2-40B4-BE49-F238E27FC236}">
                <a16:creationId xmlns:a16="http://schemas.microsoft.com/office/drawing/2014/main" id="{56C454A7-4EA9-4FE2-AC2B-70D95673A6BD}"/>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4131539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96579-06E7-47DE-BC76-8C970A159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Content Placeholder 2">
            <a:extLst>
              <a:ext uri="{FF2B5EF4-FFF2-40B4-BE49-F238E27FC236}">
                <a16:creationId xmlns:a16="http://schemas.microsoft.com/office/drawing/2014/main" id="{44A60C5D-B970-4CEE-A54B-74E1E5AD24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Text Placeholder 3">
            <a:extLst>
              <a:ext uri="{FF2B5EF4-FFF2-40B4-BE49-F238E27FC236}">
                <a16:creationId xmlns:a16="http://schemas.microsoft.com/office/drawing/2014/main" id="{872687BC-FAA2-4EC8-9591-92ACC7EBA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DAE0D-38EF-4A36-92E8-992812EFF0A9}"/>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6" name="Footer Placeholder 5">
            <a:extLst>
              <a:ext uri="{FF2B5EF4-FFF2-40B4-BE49-F238E27FC236}">
                <a16:creationId xmlns:a16="http://schemas.microsoft.com/office/drawing/2014/main" id="{06F8CD68-455B-4B64-8101-444822C63149}"/>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C61CA683-D695-4FDE-A4EF-5991D033E060}"/>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491154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39A2-67E7-401B-80C0-9E02F7A93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Picture Placeholder 2">
            <a:extLst>
              <a:ext uri="{FF2B5EF4-FFF2-40B4-BE49-F238E27FC236}">
                <a16:creationId xmlns:a16="http://schemas.microsoft.com/office/drawing/2014/main" id="{317BC904-C732-4CF6-B7CE-F4A74FEA4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Text Placeholder 3">
            <a:extLst>
              <a:ext uri="{FF2B5EF4-FFF2-40B4-BE49-F238E27FC236}">
                <a16:creationId xmlns:a16="http://schemas.microsoft.com/office/drawing/2014/main" id="{851ECFF5-E117-4770-85FC-DC88385CA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EEE809-AE8F-41D2-B63F-873FC762E111}"/>
              </a:ext>
            </a:extLst>
          </p:cNvPr>
          <p:cNvSpPr>
            <a:spLocks noGrp="1"/>
          </p:cNvSpPr>
          <p:nvPr>
            <p:ph type="dt" sz="half" idx="10"/>
          </p:nvPr>
        </p:nvSpPr>
        <p:spPr/>
        <p:txBody>
          <a:bodyPr/>
          <a:lstStyle/>
          <a:p>
            <a:fld id="{A01DCB7B-EDAC-46E5-83B3-1128A9E09896}" type="datetimeFigureOut">
              <a:rPr lang="es-PE" smtClean="0"/>
              <a:t>8/09/2023</a:t>
            </a:fld>
            <a:endParaRPr lang="es-PE"/>
          </a:p>
        </p:txBody>
      </p:sp>
      <p:sp>
        <p:nvSpPr>
          <p:cNvPr id="6" name="Footer Placeholder 5">
            <a:extLst>
              <a:ext uri="{FF2B5EF4-FFF2-40B4-BE49-F238E27FC236}">
                <a16:creationId xmlns:a16="http://schemas.microsoft.com/office/drawing/2014/main" id="{292045F3-BC22-4082-AD62-B8FE7905C7B8}"/>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47F3ECCF-9370-4E6B-96E8-DEEAC80AA8C9}"/>
              </a:ext>
            </a:extLst>
          </p:cNvPr>
          <p:cNvSpPr>
            <a:spLocks noGrp="1"/>
          </p:cNvSpPr>
          <p:nvPr>
            <p:ph type="sldNum" sz="quarter" idx="12"/>
          </p:nvPr>
        </p:nvSpPr>
        <p:spPr/>
        <p:txBody>
          <a:bodyPr/>
          <a:lstStyle/>
          <a:p>
            <a:fld id="{0DFF97A6-432E-4EEB-8B22-19CF738CAEE8}" type="slidenum">
              <a:rPr lang="es-PE" smtClean="0"/>
              <a:t>‹Nº›</a:t>
            </a:fld>
            <a:endParaRPr lang="es-PE"/>
          </a:p>
        </p:txBody>
      </p:sp>
    </p:spTree>
    <p:extLst>
      <p:ext uri="{BB962C8B-B14F-4D97-AF65-F5344CB8AC3E}">
        <p14:creationId xmlns:p14="http://schemas.microsoft.com/office/powerpoint/2010/main" val="3754654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A26936-635E-421D-A09F-F381C2148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E"/>
          </a:p>
        </p:txBody>
      </p:sp>
      <p:sp>
        <p:nvSpPr>
          <p:cNvPr id="3" name="Text Placeholder 2">
            <a:extLst>
              <a:ext uri="{FF2B5EF4-FFF2-40B4-BE49-F238E27FC236}">
                <a16:creationId xmlns:a16="http://schemas.microsoft.com/office/drawing/2014/main" id="{63CAAADC-4BEC-41B4-B020-CF99D0C88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57DDB6E0-32C6-452F-B653-F2433D7C85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1DCB7B-EDAC-46E5-83B3-1128A9E09896}" type="datetimeFigureOut">
              <a:rPr lang="es-PE" smtClean="0"/>
              <a:t>8/09/2023</a:t>
            </a:fld>
            <a:endParaRPr lang="es-PE"/>
          </a:p>
        </p:txBody>
      </p:sp>
      <p:sp>
        <p:nvSpPr>
          <p:cNvPr id="5" name="Footer Placeholder 4">
            <a:extLst>
              <a:ext uri="{FF2B5EF4-FFF2-40B4-BE49-F238E27FC236}">
                <a16:creationId xmlns:a16="http://schemas.microsoft.com/office/drawing/2014/main" id="{AC43CACC-D61F-4230-9DDE-8EB9A567F3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a:extLst>
              <a:ext uri="{FF2B5EF4-FFF2-40B4-BE49-F238E27FC236}">
                <a16:creationId xmlns:a16="http://schemas.microsoft.com/office/drawing/2014/main" id="{C56F1A10-5762-4D47-9FF0-C554E2ED8E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F97A6-432E-4EEB-8B22-19CF738CAEE8}" type="slidenum">
              <a:rPr lang="es-PE" smtClean="0"/>
              <a:t>‹Nº›</a:t>
            </a:fld>
            <a:endParaRPr lang="es-PE"/>
          </a:p>
        </p:txBody>
      </p:sp>
    </p:spTree>
    <p:extLst>
      <p:ext uri="{BB962C8B-B14F-4D97-AF65-F5344CB8AC3E}">
        <p14:creationId xmlns:p14="http://schemas.microsoft.com/office/powerpoint/2010/main" val="2091927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3.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5.png"/><Relationship Id="rId5" Type="http://schemas.openxmlformats.org/officeDocument/2006/relationships/image" Target="../media/image5.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4.png"/><Relationship Id="rId14" Type="http://schemas.openxmlformats.org/officeDocument/2006/relationships/image" Target="../media/image1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hyperlink" Target="https://colab.research.google.com/"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B8E369-3A59-4472-9A29-00C9979CCD70}"/>
              </a:ext>
            </a:extLst>
          </p:cNvPr>
          <p:cNvSpPr>
            <a:spLocks noGrp="1"/>
          </p:cNvSpPr>
          <p:nvPr>
            <p:ph type="ctrTitle"/>
          </p:nvPr>
        </p:nvSpPr>
        <p:spPr>
          <a:xfrm>
            <a:off x="3145623" y="1669073"/>
            <a:ext cx="5782716" cy="2150719"/>
          </a:xfrm>
          <a:noFill/>
        </p:spPr>
        <p:txBody>
          <a:bodyPr anchor="ctr">
            <a:normAutofit/>
          </a:bodyPr>
          <a:lstStyle/>
          <a:p>
            <a:r>
              <a:rPr lang="es-MX" sz="7200" b="1" dirty="0">
                <a:solidFill>
                  <a:srgbClr val="080808"/>
                </a:solidFill>
              </a:rPr>
              <a:t>Data Mining</a:t>
            </a:r>
            <a:endParaRPr lang="es-PE" sz="7200" b="1"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A77DF68-CA4F-4E51-BFB3-7947D51F2EFE}"/>
              </a:ext>
            </a:extLst>
          </p:cNvPr>
          <p:cNvSpPr txBox="1"/>
          <p:nvPr/>
        </p:nvSpPr>
        <p:spPr>
          <a:xfrm>
            <a:off x="4341234" y="3948097"/>
            <a:ext cx="3509532" cy="892552"/>
          </a:xfrm>
          <a:prstGeom prst="rect">
            <a:avLst/>
          </a:prstGeom>
          <a:noFill/>
        </p:spPr>
        <p:txBody>
          <a:bodyPr wrap="square" rtlCol="0">
            <a:spAutoFit/>
          </a:bodyPr>
          <a:lstStyle/>
          <a:p>
            <a:pPr algn="ctr"/>
            <a:r>
              <a:rPr lang="es-MX" sz="2000" dirty="0"/>
              <a:t>Alejandro Palomino</a:t>
            </a:r>
          </a:p>
          <a:p>
            <a:pPr algn="ctr"/>
            <a:endParaRPr lang="es-MX" sz="1600" i="1" dirty="0"/>
          </a:p>
          <a:p>
            <a:pPr algn="ctr"/>
            <a:r>
              <a:rPr lang="es-MX" sz="1600" i="1" dirty="0"/>
              <a:t>Director Analytics COE en Belcorp</a:t>
            </a:r>
            <a:endParaRPr lang="es-PE" sz="1600" i="1" dirty="0"/>
          </a:p>
        </p:txBody>
      </p:sp>
    </p:spTree>
    <p:extLst>
      <p:ext uri="{BB962C8B-B14F-4D97-AF65-F5344CB8AC3E}">
        <p14:creationId xmlns:p14="http://schemas.microsoft.com/office/powerpoint/2010/main" val="938559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41248" y="334644"/>
            <a:ext cx="10509504" cy="1076914"/>
          </a:xfrm>
        </p:spPr>
        <p:txBody>
          <a:bodyPr anchor="ctr">
            <a:normAutofit/>
          </a:bodyPr>
          <a:lstStyle/>
          <a:p>
            <a:r>
              <a:rPr lang="es-MX" sz="4000" b="1" dirty="0"/>
              <a:t>Plan del curso</a:t>
            </a:r>
            <a:endParaRPr lang="es-PE" sz="4000" b="1" dirty="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4A7EA1D-614B-4FCF-A742-64180034658E}"/>
              </a:ext>
            </a:extLst>
          </p:cNvPr>
          <p:cNvSpPr txBox="1"/>
          <p:nvPr/>
        </p:nvSpPr>
        <p:spPr>
          <a:xfrm>
            <a:off x="2089548" y="1875404"/>
            <a:ext cx="2320290" cy="1200329"/>
          </a:xfrm>
          <a:prstGeom prst="rect">
            <a:avLst/>
          </a:prstGeom>
          <a:noFill/>
        </p:spPr>
        <p:txBody>
          <a:bodyPr wrap="square" rtlCol="0">
            <a:spAutoFit/>
          </a:bodyPr>
          <a:lstStyle/>
          <a:p>
            <a:r>
              <a:rPr lang="es-MX" sz="2400" dirty="0"/>
              <a:t>1. Introducción a data mining</a:t>
            </a:r>
          </a:p>
          <a:p>
            <a:pPr marL="285750" indent="-285750">
              <a:buFontTx/>
              <a:buChar char="-"/>
            </a:pPr>
            <a:endParaRPr lang="es-MX" sz="2400" dirty="0"/>
          </a:p>
        </p:txBody>
      </p:sp>
      <p:pic>
        <p:nvPicPr>
          <p:cNvPr id="6146" name="Picture 2" descr="Improving Collaborative Filtering with Dimensionality Reduction | by  Jackson Wu | Medium">
            <a:extLst>
              <a:ext uri="{FF2B5EF4-FFF2-40B4-BE49-F238E27FC236}">
                <a16:creationId xmlns:a16="http://schemas.microsoft.com/office/drawing/2014/main" id="{9D2C6A57-4C91-48DB-A5A5-D2B7E62F2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84" y="4573301"/>
            <a:ext cx="1173561" cy="11802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EDFE8F-E44C-4843-BA04-EEA1080B70A4}"/>
              </a:ext>
            </a:extLst>
          </p:cNvPr>
          <p:cNvSpPr txBox="1"/>
          <p:nvPr/>
        </p:nvSpPr>
        <p:spPr>
          <a:xfrm>
            <a:off x="2146698" y="3211509"/>
            <a:ext cx="1811042" cy="1569660"/>
          </a:xfrm>
          <a:prstGeom prst="rect">
            <a:avLst/>
          </a:prstGeom>
          <a:noFill/>
        </p:spPr>
        <p:txBody>
          <a:bodyPr wrap="square">
            <a:spAutoFit/>
          </a:bodyPr>
          <a:lstStyle/>
          <a:p>
            <a:r>
              <a:rPr lang="es-MX" sz="2400" dirty="0"/>
              <a:t>2. Técnicas de clustering</a:t>
            </a:r>
          </a:p>
          <a:p>
            <a:pPr marL="285750" indent="-285750">
              <a:buFontTx/>
              <a:buChar char="-"/>
            </a:pPr>
            <a:endParaRPr lang="es-MX" sz="2400" dirty="0"/>
          </a:p>
          <a:p>
            <a:endParaRPr lang="es-PE" sz="2400" dirty="0"/>
          </a:p>
        </p:txBody>
      </p:sp>
      <p:sp>
        <p:nvSpPr>
          <p:cNvPr id="14" name="TextBox 13">
            <a:extLst>
              <a:ext uri="{FF2B5EF4-FFF2-40B4-BE49-F238E27FC236}">
                <a16:creationId xmlns:a16="http://schemas.microsoft.com/office/drawing/2014/main" id="{8FE50FDB-25C0-48FA-B0E9-AAAF9825E54E}"/>
              </a:ext>
            </a:extLst>
          </p:cNvPr>
          <p:cNvSpPr txBox="1"/>
          <p:nvPr/>
        </p:nvSpPr>
        <p:spPr>
          <a:xfrm>
            <a:off x="2146698" y="4525821"/>
            <a:ext cx="2400300" cy="1569660"/>
          </a:xfrm>
          <a:prstGeom prst="rect">
            <a:avLst/>
          </a:prstGeom>
          <a:noFill/>
        </p:spPr>
        <p:txBody>
          <a:bodyPr wrap="square">
            <a:spAutoFit/>
          </a:bodyPr>
          <a:lstStyle/>
          <a:p>
            <a:r>
              <a:rPr lang="es-MX" sz="2400" dirty="0"/>
              <a:t>3. Técnicas de reducción de dimensionalidad</a:t>
            </a:r>
          </a:p>
          <a:p>
            <a:pPr marL="285750" indent="-285750">
              <a:buFontTx/>
              <a:buChar char="-"/>
            </a:pPr>
            <a:endParaRPr lang="es-MX" sz="2400" dirty="0"/>
          </a:p>
        </p:txBody>
      </p:sp>
      <p:sp>
        <p:nvSpPr>
          <p:cNvPr id="23" name="Oval 22">
            <a:extLst>
              <a:ext uri="{FF2B5EF4-FFF2-40B4-BE49-F238E27FC236}">
                <a16:creationId xmlns:a16="http://schemas.microsoft.com/office/drawing/2014/main" id="{7AD2A3C1-496F-4E0E-9338-1D2DBBBBE857}"/>
              </a:ext>
            </a:extLst>
          </p:cNvPr>
          <p:cNvSpPr/>
          <p:nvPr/>
        </p:nvSpPr>
        <p:spPr>
          <a:xfrm>
            <a:off x="952419" y="1884903"/>
            <a:ext cx="923476" cy="844581"/>
          </a:xfrm>
          <a:prstGeom prst="ellipse">
            <a:avLst/>
          </a:prstGeom>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24" name="Rectangle 23" descr="Lightbulb">
            <a:extLst>
              <a:ext uri="{FF2B5EF4-FFF2-40B4-BE49-F238E27FC236}">
                <a16:creationId xmlns:a16="http://schemas.microsoft.com/office/drawing/2014/main" id="{7639CDA8-A4F8-478B-859D-452382B1A9DB}"/>
              </a:ext>
            </a:extLst>
          </p:cNvPr>
          <p:cNvSpPr/>
          <p:nvPr/>
        </p:nvSpPr>
        <p:spPr>
          <a:xfrm>
            <a:off x="1183889" y="2079242"/>
            <a:ext cx="430701" cy="43606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6148" name="Picture 4" descr="Cluster analysis - Wikipedia">
            <a:extLst>
              <a:ext uri="{FF2B5EF4-FFF2-40B4-BE49-F238E27FC236}">
                <a16:creationId xmlns:a16="http://schemas.microsoft.com/office/drawing/2014/main" id="{C4BB4024-F903-44FB-A38D-566F73859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692" y="3081255"/>
            <a:ext cx="1484401" cy="99319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50A9167-29A4-418E-89CE-912D3E000FAB}"/>
              </a:ext>
            </a:extLst>
          </p:cNvPr>
          <p:cNvSpPr txBox="1"/>
          <p:nvPr/>
        </p:nvSpPr>
        <p:spPr>
          <a:xfrm>
            <a:off x="7410811" y="1778005"/>
            <a:ext cx="1811042" cy="1569660"/>
          </a:xfrm>
          <a:prstGeom prst="rect">
            <a:avLst/>
          </a:prstGeom>
          <a:noFill/>
        </p:spPr>
        <p:txBody>
          <a:bodyPr wrap="square">
            <a:spAutoFit/>
          </a:bodyPr>
          <a:lstStyle/>
          <a:p>
            <a:r>
              <a:rPr lang="es-MX" sz="2400" dirty="0"/>
              <a:t>4. Técnicas de regresión</a:t>
            </a:r>
          </a:p>
          <a:p>
            <a:pPr marL="285750" indent="-285750">
              <a:buFontTx/>
              <a:buChar char="-"/>
            </a:pPr>
            <a:endParaRPr lang="es-MX" sz="2400" dirty="0"/>
          </a:p>
          <a:p>
            <a:endParaRPr lang="es-PE" sz="2400" dirty="0"/>
          </a:p>
        </p:txBody>
      </p:sp>
      <p:pic>
        <p:nvPicPr>
          <p:cNvPr id="19" name="Picture 18">
            <a:extLst>
              <a:ext uri="{FF2B5EF4-FFF2-40B4-BE49-F238E27FC236}">
                <a16:creationId xmlns:a16="http://schemas.microsoft.com/office/drawing/2014/main" id="{89D0FE43-4A37-4217-AD13-02F735F71233}"/>
              </a:ext>
            </a:extLst>
          </p:cNvPr>
          <p:cNvPicPr>
            <a:picLocks noChangeAspect="1"/>
          </p:cNvPicPr>
          <p:nvPr/>
        </p:nvPicPr>
        <p:blipFill>
          <a:blip r:embed="rId7"/>
          <a:stretch>
            <a:fillRect/>
          </a:stretch>
        </p:blipFill>
        <p:spPr>
          <a:xfrm>
            <a:off x="6068157" y="1834843"/>
            <a:ext cx="1172087" cy="1108921"/>
          </a:xfrm>
          <a:prstGeom prst="rect">
            <a:avLst/>
          </a:prstGeom>
        </p:spPr>
      </p:pic>
      <p:sp>
        <p:nvSpPr>
          <p:cNvPr id="20" name="TextBox 19">
            <a:extLst>
              <a:ext uri="{FF2B5EF4-FFF2-40B4-BE49-F238E27FC236}">
                <a16:creationId xmlns:a16="http://schemas.microsoft.com/office/drawing/2014/main" id="{EFB76D15-0263-43C5-A6EA-306BE22BDE53}"/>
              </a:ext>
            </a:extLst>
          </p:cNvPr>
          <p:cNvSpPr txBox="1"/>
          <p:nvPr/>
        </p:nvSpPr>
        <p:spPr>
          <a:xfrm>
            <a:off x="7466088" y="3211509"/>
            <a:ext cx="2320290" cy="1200329"/>
          </a:xfrm>
          <a:prstGeom prst="rect">
            <a:avLst/>
          </a:prstGeom>
          <a:noFill/>
        </p:spPr>
        <p:txBody>
          <a:bodyPr wrap="square" rtlCol="0">
            <a:spAutoFit/>
          </a:bodyPr>
          <a:lstStyle/>
          <a:p>
            <a:r>
              <a:rPr lang="es-MX" sz="2400" dirty="0"/>
              <a:t>5. Técnicas de clasificación </a:t>
            </a:r>
          </a:p>
          <a:p>
            <a:pPr marL="285750" indent="-285750">
              <a:buFontTx/>
              <a:buChar char="-"/>
            </a:pPr>
            <a:endParaRPr lang="es-MX" sz="2400" dirty="0"/>
          </a:p>
        </p:txBody>
      </p:sp>
      <p:pic>
        <p:nvPicPr>
          <p:cNvPr id="21" name="Picture 20">
            <a:extLst>
              <a:ext uri="{FF2B5EF4-FFF2-40B4-BE49-F238E27FC236}">
                <a16:creationId xmlns:a16="http://schemas.microsoft.com/office/drawing/2014/main" id="{66347FEF-A59C-467D-82BF-FA43C7E06B50}"/>
              </a:ext>
            </a:extLst>
          </p:cNvPr>
          <p:cNvPicPr>
            <a:picLocks noChangeAspect="1"/>
          </p:cNvPicPr>
          <p:nvPr/>
        </p:nvPicPr>
        <p:blipFill>
          <a:blip r:embed="rId8"/>
          <a:stretch>
            <a:fillRect/>
          </a:stretch>
        </p:blipFill>
        <p:spPr>
          <a:xfrm>
            <a:off x="6143917" y="3135308"/>
            <a:ext cx="1160759" cy="1088427"/>
          </a:xfrm>
          <a:prstGeom prst="rect">
            <a:avLst/>
          </a:prstGeom>
        </p:spPr>
      </p:pic>
      <p:sp>
        <p:nvSpPr>
          <p:cNvPr id="27" name="TextBox 26">
            <a:extLst>
              <a:ext uri="{FF2B5EF4-FFF2-40B4-BE49-F238E27FC236}">
                <a16:creationId xmlns:a16="http://schemas.microsoft.com/office/drawing/2014/main" id="{6A025FCA-CC50-4CB6-A51A-58F26A1E7EB3}"/>
              </a:ext>
            </a:extLst>
          </p:cNvPr>
          <p:cNvSpPr txBox="1"/>
          <p:nvPr/>
        </p:nvSpPr>
        <p:spPr>
          <a:xfrm>
            <a:off x="7466088" y="4580996"/>
            <a:ext cx="2400300" cy="1200329"/>
          </a:xfrm>
          <a:prstGeom prst="rect">
            <a:avLst/>
          </a:prstGeom>
          <a:noFill/>
        </p:spPr>
        <p:txBody>
          <a:bodyPr wrap="square">
            <a:spAutoFit/>
          </a:bodyPr>
          <a:lstStyle/>
          <a:p>
            <a:r>
              <a:rPr lang="es-MX" sz="2400" dirty="0"/>
              <a:t>6. Recapitulación de data mining </a:t>
            </a:r>
            <a:endParaRPr lang="es-PE" sz="2400" dirty="0"/>
          </a:p>
          <a:p>
            <a:pPr marL="285750" indent="-285750">
              <a:buFontTx/>
              <a:buChar char="-"/>
            </a:pPr>
            <a:endParaRPr lang="es-MX" sz="2400" dirty="0"/>
          </a:p>
        </p:txBody>
      </p:sp>
      <p:sp>
        <p:nvSpPr>
          <p:cNvPr id="28" name="Oval 27">
            <a:extLst>
              <a:ext uri="{FF2B5EF4-FFF2-40B4-BE49-F238E27FC236}">
                <a16:creationId xmlns:a16="http://schemas.microsoft.com/office/drawing/2014/main" id="{74B5577C-3D05-4BCE-95FD-825556C66581}"/>
              </a:ext>
            </a:extLst>
          </p:cNvPr>
          <p:cNvSpPr/>
          <p:nvPr/>
        </p:nvSpPr>
        <p:spPr>
          <a:xfrm>
            <a:off x="6260821" y="4631304"/>
            <a:ext cx="865747" cy="850771"/>
          </a:xfrm>
          <a:prstGeom prst="ellipse">
            <a:avLst/>
          </a:prstGeom>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29" name="Rectangle 28" descr="Dictionary">
            <a:extLst>
              <a:ext uri="{FF2B5EF4-FFF2-40B4-BE49-F238E27FC236}">
                <a16:creationId xmlns:a16="http://schemas.microsoft.com/office/drawing/2014/main" id="{AABF0C97-D884-4E80-9143-4BF64FD1893E}"/>
              </a:ext>
            </a:extLst>
          </p:cNvPr>
          <p:cNvSpPr/>
          <p:nvPr/>
        </p:nvSpPr>
        <p:spPr>
          <a:xfrm>
            <a:off x="6473269" y="4846553"/>
            <a:ext cx="440852" cy="42027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188636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s-PE" sz="5000" kern="1200" dirty="0">
                <a:solidFill>
                  <a:schemeClr val="tx1"/>
                </a:solidFill>
                <a:latin typeface="+mj-lt"/>
                <a:ea typeface="+mj-ea"/>
                <a:cs typeface="+mj-cs"/>
              </a:rPr>
              <a:t>Evaluaciones</a:t>
            </a: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3DDB04-3EF8-486F-BE70-92160C2CFC32}"/>
              </a:ext>
            </a:extLst>
          </p:cNvPr>
          <p:cNvSpPr txBox="1"/>
          <p:nvPr/>
        </p:nvSpPr>
        <p:spPr>
          <a:xfrm>
            <a:off x="5104319" y="803551"/>
            <a:ext cx="6147373" cy="5431536"/>
          </a:xfrm>
          <a:prstGeom prst="rect">
            <a:avLst/>
          </a:prstGeom>
        </p:spPr>
        <p:txBody>
          <a:bodyPr vert="horz" lIns="91440" tIns="45720" rIns="91440" bIns="45720" rtlCol="0" anchor="ctr">
            <a:normAutofit/>
          </a:bodyPr>
          <a:lstStyle/>
          <a:p>
            <a:pPr>
              <a:lnSpc>
                <a:spcPct val="90000"/>
              </a:lnSpc>
              <a:spcAft>
                <a:spcPts val="600"/>
              </a:spcAft>
            </a:pPr>
            <a:r>
              <a:rPr lang="es-PE" sz="2200" dirty="0"/>
              <a:t>1. Aplicación de técnicas no-supervisadas (clustering y reducción de dimensionalidad): </a:t>
            </a:r>
            <a:r>
              <a:rPr lang="es-PE" sz="2200" b="1" dirty="0"/>
              <a:t>Individual (30%)</a:t>
            </a:r>
          </a:p>
          <a:p>
            <a:pPr>
              <a:lnSpc>
                <a:spcPct val="90000"/>
              </a:lnSpc>
              <a:spcAft>
                <a:spcPts val="600"/>
              </a:spcAft>
            </a:pPr>
            <a:endParaRPr lang="es-PE" sz="2200" dirty="0"/>
          </a:p>
          <a:p>
            <a:pPr>
              <a:lnSpc>
                <a:spcPct val="90000"/>
              </a:lnSpc>
              <a:spcAft>
                <a:spcPts val="600"/>
              </a:spcAft>
            </a:pPr>
            <a:r>
              <a:rPr lang="es-PE" sz="2200" dirty="0"/>
              <a:t>			=&gt; Al inicio de clase n°4</a:t>
            </a:r>
          </a:p>
          <a:p>
            <a:pPr indent="-228600">
              <a:lnSpc>
                <a:spcPct val="90000"/>
              </a:lnSpc>
              <a:spcAft>
                <a:spcPts val="600"/>
              </a:spcAft>
              <a:buFont typeface="Arial" panose="020B0604020202020204" pitchFamily="34" charset="0"/>
              <a:buChar char="•"/>
            </a:pPr>
            <a:endParaRPr lang="es-PE" sz="2200" dirty="0"/>
          </a:p>
          <a:p>
            <a:pPr>
              <a:lnSpc>
                <a:spcPct val="90000"/>
              </a:lnSpc>
              <a:spcAft>
                <a:spcPts val="600"/>
              </a:spcAft>
            </a:pPr>
            <a:r>
              <a:rPr lang="es-PE" sz="2200" dirty="0"/>
              <a:t>2. Aplicación de técnicas supervisadas (regresión y clasificación): </a:t>
            </a:r>
            <a:r>
              <a:rPr lang="es-PE" sz="2200" b="1" dirty="0"/>
              <a:t>Individual (30%)</a:t>
            </a:r>
          </a:p>
          <a:p>
            <a:pPr>
              <a:lnSpc>
                <a:spcPct val="90000"/>
              </a:lnSpc>
              <a:spcAft>
                <a:spcPts val="600"/>
              </a:spcAft>
            </a:pPr>
            <a:endParaRPr lang="es-PE" sz="2200" dirty="0"/>
          </a:p>
          <a:p>
            <a:pPr>
              <a:lnSpc>
                <a:spcPct val="90000"/>
              </a:lnSpc>
              <a:spcAft>
                <a:spcPts val="600"/>
              </a:spcAft>
            </a:pPr>
            <a:r>
              <a:rPr lang="es-PE" sz="2200" dirty="0"/>
              <a:t>			=&gt; Al inicio de clase n°6</a:t>
            </a:r>
          </a:p>
          <a:p>
            <a:pPr indent="-228600">
              <a:lnSpc>
                <a:spcPct val="90000"/>
              </a:lnSpc>
              <a:spcAft>
                <a:spcPts val="600"/>
              </a:spcAft>
              <a:buFont typeface="Arial" panose="020B0604020202020204" pitchFamily="34" charset="0"/>
              <a:buChar char="•"/>
            </a:pPr>
            <a:endParaRPr lang="es-PE" sz="2200" dirty="0"/>
          </a:p>
          <a:p>
            <a:pPr>
              <a:lnSpc>
                <a:spcPct val="90000"/>
              </a:lnSpc>
              <a:spcAft>
                <a:spcPts val="600"/>
              </a:spcAft>
            </a:pPr>
            <a:r>
              <a:rPr lang="es-PE" sz="2200" dirty="0"/>
              <a:t>3. Aplicación de data mining a un problema de negocio: </a:t>
            </a:r>
            <a:r>
              <a:rPr lang="es-PE" sz="2200" b="1" dirty="0"/>
              <a:t>Grupal (40%)</a:t>
            </a:r>
          </a:p>
          <a:p>
            <a:pPr>
              <a:lnSpc>
                <a:spcPct val="90000"/>
              </a:lnSpc>
              <a:spcAft>
                <a:spcPts val="600"/>
              </a:spcAft>
            </a:pPr>
            <a:endParaRPr lang="es-PE" sz="2200" dirty="0"/>
          </a:p>
          <a:p>
            <a:pPr>
              <a:lnSpc>
                <a:spcPct val="90000"/>
              </a:lnSpc>
              <a:spcAft>
                <a:spcPts val="600"/>
              </a:spcAft>
            </a:pPr>
            <a:r>
              <a:rPr lang="es-PE" sz="2200" dirty="0"/>
              <a:t>			=&gt; Durante clase n°7</a:t>
            </a:r>
          </a:p>
          <a:p>
            <a:pPr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2480676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41248" y="334644"/>
            <a:ext cx="10509504" cy="1076914"/>
          </a:xfrm>
        </p:spPr>
        <p:txBody>
          <a:bodyPr anchor="ctr">
            <a:normAutofit/>
          </a:bodyPr>
          <a:lstStyle/>
          <a:p>
            <a:r>
              <a:rPr lang="es-MX" sz="4000" b="1" dirty="0"/>
              <a:t>Plan del curso</a:t>
            </a:r>
            <a:endParaRPr lang="es-PE" sz="4000" b="1" dirty="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4A7EA1D-614B-4FCF-A742-64180034658E}"/>
              </a:ext>
            </a:extLst>
          </p:cNvPr>
          <p:cNvSpPr txBox="1"/>
          <p:nvPr/>
        </p:nvSpPr>
        <p:spPr>
          <a:xfrm>
            <a:off x="2089548" y="1875404"/>
            <a:ext cx="2320290" cy="1200329"/>
          </a:xfrm>
          <a:prstGeom prst="rect">
            <a:avLst/>
          </a:prstGeom>
          <a:noFill/>
        </p:spPr>
        <p:txBody>
          <a:bodyPr wrap="square" rtlCol="0">
            <a:spAutoFit/>
          </a:bodyPr>
          <a:lstStyle/>
          <a:p>
            <a:r>
              <a:rPr lang="es-MX" sz="2400" b="1" dirty="0"/>
              <a:t>1. Introducción a data mining</a:t>
            </a:r>
          </a:p>
          <a:p>
            <a:pPr marL="285750" indent="-285750">
              <a:buFontTx/>
              <a:buChar char="-"/>
            </a:pPr>
            <a:endParaRPr lang="es-MX" sz="2400" dirty="0"/>
          </a:p>
        </p:txBody>
      </p:sp>
      <p:pic>
        <p:nvPicPr>
          <p:cNvPr id="6146" name="Picture 2" descr="Improving Collaborative Filtering with Dimensionality Reduction | by  Jackson Wu | Medium">
            <a:extLst>
              <a:ext uri="{FF2B5EF4-FFF2-40B4-BE49-F238E27FC236}">
                <a16:creationId xmlns:a16="http://schemas.microsoft.com/office/drawing/2014/main" id="{9D2C6A57-4C91-48DB-A5A5-D2B7E62F20D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59484" y="4573301"/>
            <a:ext cx="1173561" cy="11802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EDFE8F-E44C-4843-BA04-EEA1080B70A4}"/>
              </a:ext>
            </a:extLst>
          </p:cNvPr>
          <p:cNvSpPr txBox="1"/>
          <p:nvPr/>
        </p:nvSpPr>
        <p:spPr>
          <a:xfrm>
            <a:off x="2146698" y="3211509"/>
            <a:ext cx="1811042" cy="1569660"/>
          </a:xfrm>
          <a:prstGeom prst="rect">
            <a:avLst/>
          </a:prstGeom>
          <a:noFill/>
        </p:spPr>
        <p:txBody>
          <a:bodyPr wrap="square">
            <a:spAutoFit/>
          </a:bodyPr>
          <a:lstStyle/>
          <a:p>
            <a:r>
              <a:rPr lang="es-MX" sz="2400" dirty="0">
                <a:solidFill>
                  <a:schemeClr val="bg1">
                    <a:lumMod val="75000"/>
                  </a:schemeClr>
                </a:solidFill>
              </a:rPr>
              <a:t>2. Técnicas de clustering</a:t>
            </a:r>
          </a:p>
          <a:p>
            <a:pPr marL="285750" indent="-285750">
              <a:buFontTx/>
              <a:buChar char="-"/>
            </a:pPr>
            <a:endParaRPr lang="es-MX" sz="2400" dirty="0">
              <a:solidFill>
                <a:schemeClr val="bg1">
                  <a:lumMod val="75000"/>
                </a:schemeClr>
              </a:solidFill>
            </a:endParaRPr>
          </a:p>
          <a:p>
            <a:endParaRPr lang="es-PE" sz="2400" dirty="0">
              <a:solidFill>
                <a:schemeClr val="bg1">
                  <a:lumMod val="75000"/>
                </a:schemeClr>
              </a:solidFill>
            </a:endParaRPr>
          </a:p>
        </p:txBody>
      </p:sp>
      <p:sp>
        <p:nvSpPr>
          <p:cNvPr id="14" name="TextBox 13">
            <a:extLst>
              <a:ext uri="{FF2B5EF4-FFF2-40B4-BE49-F238E27FC236}">
                <a16:creationId xmlns:a16="http://schemas.microsoft.com/office/drawing/2014/main" id="{8FE50FDB-25C0-48FA-B0E9-AAAF9825E54E}"/>
              </a:ext>
            </a:extLst>
          </p:cNvPr>
          <p:cNvSpPr txBox="1"/>
          <p:nvPr/>
        </p:nvSpPr>
        <p:spPr>
          <a:xfrm>
            <a:off x="2146698" y="4525821"/>
            <a:ext cx="2400300" cy="1569660"/>
          </a:xfrm>
          <a:prstGeom prst="rect">
            <a:avLst/>
          </a:prstGeom>
          <a:noFill/>
        </p:spPr>
        <p:txBody>
          <a:bodyPr wrap="square">
            <a:spAutoFit/>
          </a:bodyPr>
          <a:lstStyle/>
          <a:p>
            <a:r>
              <a:rPr lang="es-MX" sz="2400" dirty="0">
                <a:solidFill>
                  <a:schemeClr val="bg1">
                    <a:lumMod val="75000"/>
                  </a:schemeClr>
                </a:solidFill>
              </a:rPr>
              <a:t>3. Técnicas de reducción de dimensionalidad</a:t>
            </a:r>
          </a:p>
          <a:p>
            <a:pPr marL="285750" indent="-285750">
              <a:buFontTx/>
              <a:buChar char="-"/>
            </a:pPr>
            <a:endParaRPr lang="es-MX" sz="2400" dirty="0">
              <a:solidFill>
                <a:schemeClr val="bg1">
                  <a:lumMod val="75000"/>
                </a:schemeClr>
              </a:solidFill>
            </a:endParaRPr>
          </a:p>
        </p:txBody>
      </p:sp>
      <p:sp>
        <p:nvSpPr>
          <p:cNvPr id="23" name="Oval 22">
            <a:extLst>
              <a:ext uri="{FF2B5EF4-FFF2-40B4-BE49-F238E27FC236}">
                <a16:creationId xmlns:a16="http://schemas.microsoft.com/office/drawing/2014/main" id="{7AD2A3C1-496F-4E0E-9338-1D2DBBBBE857}"/>
              </a:ext>
            </a:extLst>
          </p:cNvPr>
          <p:cNvSpPr/>
          <p:nvPr/>
        </p:nvSpPr>
        <p:spPr>
          <a:xfrm>
            <a:off x="952419" y="1884903"/>
            <a:ext cx="923476" cy="844581"/>
          </a:xfrm>
          <a:prstGeom prst="ellipse">
            <a:avLst/>
          </a:prstGeom>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24" name="Rectangle 23" descr="Lightbulb">
            <a:extLst>
              <a:ext uri="{FF2B5EF4-FFF2-40B4-BE49-F238E27FC236}">
                <a16:creationId xmlns:a16="http://schemas.microsoft.com/office/drawing/2014/main" id="{7639CDA8-A4F8-478B-859D-452382B1A9DB}"/>
              </a:ext>
            </a:extLst>
          </p:cNvPr>
          <p:cNvSpPr/>
          <p:nvPr/>
        </p:nvSpPr>
        <p:spPr>
          <a:xfrm>
            <a:off x="1183889" y="2079242"/>
            <a:ext cx="430701" cy="43606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6148" name="Picture 4" descr="Cluster analysis - Wikipedia">
            <a:extLst>
              <a:ext uri="{FF2B5EF4-FFF2-40B4-BE49-F238E27FC236}">
                <a16:creationId xmlns:a16="http://schemas.microsoft.com/office/drawing/2014/main" id="{C4BB4024-F903-44FB-A38D-566F7385983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642692" y="3081255"/>
            <a:ext cx="1484401" cy="99319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50A9167-29A4-418E-89CE-912D3E000FAB}"/>
              </a:ext>
            </a:extLst>
          </p:cNvPr>
          <p:cNvSpPr txBox="1"/>
          <p:nvPr/>
        </p:nvSpPr>
        <p:spPr>
          <a:xfrm>
            <a:off x="7410811" y="1778005"/>
            <a:ext cx="1811042" cy="1569660"/>
          </a:xfrm>
          <a:prstGeom prst="rect">
            <a:avLst/>
          </a:prstGeom>
          <a:noFill/>
        </p:spPr>
        <p:txBody>
          <a:bodyPr wrap="square">
            <a:spAutoFit/>
          </a:bodyPr>
          <a:lstStyle/>
          <a:p>
            <a:r>
              <a:rPr lang="es-MX" sz="2400" dirty="0">
                <a:solidFill>
                  <a:schemeClr val="bg1">
                    <a:lumMod val="75000"/>
                  </a:schemeClr>
                </a:solidFill>
              </a:rPr>
              <a:t>4. Técnicas de regresión</a:t>
            </a:r>
          </a:p>
          <a:p>
            <a:pPr marL="285750" indent="-285750">
              <a:buFontTx/>
              <a:buChar char="-"/>
            </a:pPr>
            <a:endParaRPr lang="es-MX" sz="2400" dirty="0">
              <a:solidFill>
                <a:schemeClr val="bg1">
                  <a:lumMod val="75000"/>
                </a:schemeClr>
              </a:solidFill>
            </a:endParaRPr>
          </a:p>
          <a:p>
            <a:endParaRPr lang="es-PE" sz="2400" dirty="0">
              <a:solidFill>
                <a:schemeClr val="bg1">
                  <a:lumMod val="75000"/>
                </a:schemeClr>
              </a:solidFill>
            </a:endParaRPr>
          </a:p>
        </p:txBody>
      </p:sp>
      <p:pic>
        <p:nvPicPr>
          <p:cNvPr id="19" name="Picture 18">
            <a:extLst>
              <a:ext uri="{FF2B5EF4-FFF2-40B4-BE49-F238E27FC236}">
                <a16:creationId xmlns:a16="http://schemas.microsoft.com/office/drawing/2014/main" id="{89D0FE43-4A37-4217-AD13-02F735F71233}"/>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6068157" y="1834843"/>
            <a:ext cx="1172087" cy="1108921"/>
          </a:xfrm>
          <a:prstGeom prst="rect">
            <a:avLst/>
          </a:prstGeom>
        </p:spPr>
      </p:pic>
      <p:sp>
        <p:nvSpPr>
          <p:cNvPr id="20" name="TextBox 19">
            <a:extLst>
              <a:ext uri="{FF2B5EF4-FFF2-40B4-BE49-F238E27FC236}">
                <a16:creationId xmlns:a16="http://schemas.microsoft.com/office/drawing/2014/main" id="{EFB76D15-0263-43C5-A6EA-306BE22BDE53}"/>
              </a:ext>
            </a:extLst>
          </p:cNvPr>
          <p:cNvSpPr txBox="1"/>
          <p:nvPr/>
        </p:nvSpPr>
        <p:spPr>
          <a:xfrm>
            <a:off x="7466088" y="3145730"/>
            <a:ext cx="2320290" cy="1200329"/>
          </a:xfrm>
          <a:prstGeom prst="rect">
            <a:avLst/>
          </a:prstGeom>
          <a:noFill/>
        </p:spPr>
        <p:txBody>
          <a:bodyPr wrap="square" rtlCol="0">
            <a:spAutoFit/>
          </a:bodyPr>
          <a:lstStyle/>
          <a:p>
            <a:r>
              <a:rPr lang="es-MX" sz="2400" dirty="0">
                <a:solidFill>
                  <a:schemeClr val="bg1">
                    <a:lumMod val="75000"/>
                  </a:schemeClr>
                </a:solidFill>
              </a:rPr>
              <a:t>5. Técnicas de clasificación </a:t>
            </a:r>
          </a:p>
          <a:p>
            <a:pPr marL="285750" indent="-285750">
              <a:buFontTx/>
              <a:buChar char="-"/>
            </a:pPr>
            <a:endParaRPr lang="es-MX" sz="2400" dirty="0">
              <a:solidFill>
                <a:schemeClr val="bg1">
                  <a:lumMod val="75000"/>
                </a:schemeClr>
              </a:solidFill>
            </a:endParaRPr>
          </a:p>
        </p:txBody>
      </p:sp>
      <p:pic>
        <p:nvPicPr>
          <p:cNvPr id="21" name="Picture 20">
            <a:extLst>
              <a:ext uri="{FF2B5EF4-FFF2-40B4-BE49-F238E27FC236}">
                <a16:creationId xmlns:a16="http://schemas.microsoft.com/office/drawing/2014/main" id="{66347FEF-A59C-467D-82BF-FA43C7E06B50}"/>
              </a:ext>
            </a:extLst>
          </p:cNvPr>
          <p:cNvPicPr>
            <a:picLocks noChangeAspect="1"/>
          </p:cNvPicPr>
          <p:nvPr/>
        </p:nvPicPr>
        <p:blipFill>
          <a:blip r:embed="rId11">
            <a:extLst>
              <a:ext uri="{BEBA8EAE-BF5A-486C-A8C5-ECC9F3942E4B}">
                <a14:imgProps xmlns:a14="http://schemas.microsoft.com/office/drawing/2010/main">
                  <a14:imgLayer r:embed="rId12">
                    <a14:imgEffect>
                      <a14:artisticPencilGrayscale/>
                    </a14:imgEffect>
                  </a14:imgLayer>
                </a14:imgProps>
              </a:ext>
            </a:extLst>
          </a:blip>
          <a:stretch>
            <a:fillRect/>
          </a:stretch>
        </p:blipFill>
        <p:spPr>
          <a:xfrm>
            <a:off x="6143917" y="3135308"/>
            <a:ext cx="1160759" cy="1088427"/>
          </a:xfrm>
          <a:prstGeom prst="rect">
            <a:avLst/>
          </a:prstGeom>
        </p:spPr>
      </p:pic>
      <p:sp>
        <p:nvSpPr>
          <p:cNvPr id="27" name="TextBox 26">
            <a:extLst>
              <a:ext uri="{FF2B5EF4-FFF2-40B4-BE49-F238E27FC236}">
                <a16:creationId xmlns:a16="http://schemas.microsoft.com/office/drawing/2014/main" id="{6A025FCA-CC50-4CB6-A51A-58F26A1E7EB3}"/>
              </a:ext>
            </a:extLst>
          </p:cNvPr>
          <p:cNvSpPr txBox="1"/>
          <p:nvPr/>
        </p:nvSpPr>
        <p:spPr>
          <a:xfrm>
            <a:off x="7474683" y="4678973"/>
            <a:ext cx="2400300" cy="1200329"/>
          </a:xfrm>
          <a:prstGeom prst="rect">
            <a:avLst/>
          </a:prstGeom>
          <a:noFill/>
        </p:spPr>
        <p:txBody>
          <a:bodyPr wrap="square">
            <a:spAutoFit/>
          </a:bodyPr>
          <a:lstStyle/>
          <a:p>
            <a:r>
              <a:rPr lang="es-MX" sz="2400" dirty="0">
                <a:solidFill>
                  <a:schemeClr val="bg1">
                    <a:lumMod val="75000"/>
                  </a:schemeClr>
                </a:solidFill>
              </a:rPr>
              <a:t>6. Recapitulación de data mining </a:t>
            </a:r>
            <a:endParaRPr lang="es-PE" sz="2400" dirty="0">
              <a:solidFill>
                <a:schemeClr val="bg1">
                  <a:lumMod val="75000"/>
                </a:schemeClr>
              </a:solidFill>
            </a:endParaRPr>
          </a:p>
          <a:p>
            <a:pPr marL="285750" indent="-285750">
              <a:buFontTx/>
              <a:buChar char="-"/>
            </a:pPr>
            <a:endParaRPr lang="es-MX" sz="2400" dirty="0">
              <a:solidFill>
                <a:schemeClr val="bg1">
                  <a:lumMod val="75000"/>
                </a:schemeClr>
              </a:solidFill>
            </a:endParaRPr>
          </a:p>
        </p:txBody>
      </p:sp>
      <p:sp>
        <p:nvSpPr>
          <p:cNvPr id="28" name="Oval 27">
            <a:extLst>
              <a:ext uri="{FF2B5EF4-FFF2-40B4-BE49-F238E27FC236}">
                <a16:creationId xmlns:a16="http://schemas.microsoft.com/office/drawing/2014/main" id="{74B5577C-3D05-4BCE-95FD-825556C66581}"/>
              </a:ext>
            </a:extLst>
          </p:cNvPr>
          <p:cNvSpPr/>
          <p:nvPr/>
        </p:nvSpPr>
        <p:spPr>
          <a:xfrm>
            <a:off x="6221326" y="4703260"/>
            <a:ext cx="865747" cy="850771"/>
          </a:xfrm>
          <a:prstGeom prst="ellipse">
            <a:avLst/>
          </a:prstGeom>
          <a:solidFill>
            <a:schemeClr val="dk2">
              <a:hueOff val="0"/>
              <a:satOff val="0"/>
              <a:lumOff val="0"/>
              <a:alpha val="36000"/>
            </a:schemeClr>
          </a:solidFill>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29" name="Rectangle 28" descr="Dictionary">
            <a:extLst>
              <a:ext uri="{FF2B5EF4-FFF2-40B4-BE49-F238E27FC236}">
                <a16:creationId xmlns:a16="http://schemas.microsoft.com/office/drawing/2014/main" id="{AABF0C97-D884-4E80-9143-4BF64FD1893E}"/>
              </a:ext>
            </a:extLst>
          </p:cNvPr>
          <p:cNvSpPr/>
          <p:nvPr/>
        </p:nvSpPr>
        <p:spPr>
          <a:xfrm>
            <a:off x="6466762" y="4890701"/>
            <a:ext cx="440852" cy="420275"/>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11909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a:solidFill>
                  <a:schemeClr val="tx1"/>
                </a:solidFill>
                <a:latin typeface="+mj-lt"/>
                <a:ea typeface="+mj-ea"/>
                <a:cs typeface="+mj-cs"/>
              </a:rPr>
              <a:t>Introducción a data mining</a:t>
            </a: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5AEDA1-38E4-4A53-A669-0BB9A64D0C26}"/>
              </a:ext>
            </a:extLst>
          </p:cNvPr>
          <p:cNvSpPr txBox="1"/>
          <p:nvPr/>
        </p:nvSpPr>
        <p:spPr>
          <a:xfrm>
            <a:off x="1007364" y="2149002"/>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s-PE" sz="2000" dirty="0"/>
              <a:t>Definiciones básicas</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t>Técnicas de data mining</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t>Evaluación de técnicas </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t>Proceso de data mining</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t>Impacto de una solución de data mining</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t>Herramientas de data mining</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lvl="1"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41818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a:solidFill>
                  <a:schemeClr val="tx1"/>
                </a:solidFill>
                <a:latin typeface="+mj-lt"/>
                <a:ea typeface="+mj-ea"/>
                <a:cs typeface="+mj-cs"/>
              </a:rPr>
              <a:t>Introducción a data mining</a:t>
            </a: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5AEDA1-38E4-4A53-A669-0BB9A64D0C26}"/>
              </a:ext>
            </a:extLst>
          </p:cNvPr>
          <p:cNvSpPr txBox="1"/>
          <p:nvPr/>
        </p:nvSpPr>
        <p:spPr>
          <a:xfrm>
            <a:off x="1007364" y="2149002"/>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s-PE" sz="2000" b="1" dirty="0"/>
              <a:t>Definiciones básicas</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Técnicas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Evaluación de técnicas </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Proceso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Impacto de una solución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Herramientas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lvl="1"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220418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871EA4-D98E-49F5-81F6-414CDA82BE0C}"/>
              </a:ext>
            </a:extLst>
          </p:cNvPr>
          <p:cNvSpPr>
            <a:spLocks noGrp="1"/>
          </p:cNvSpPr>
          <p:nvPr>
            <p:ph type="title"/>
          </p:nvPr>
        </p:nvSpPr>
        <p:spPr>
          <a:xfrm>
            <a:off x="1115568" y="548640"/>
            <a:ext cx="10168128" cy="1179576"/>
          </a:xfrm>
        </p:spPr>
        <p:txBody>
          <a:bodyPr>
            <a:normAutofit/>
          </a:bodyPr>
          <a:lstStyle/>
          <a:p>
            <a:r>
              <a:rPr lang="es-MX" sz="3700" b="1" dirty="0"/>
              <a:t>Data Mining como parte del </a:t>
            </a:r>
            <a:r>
              <a:rPr lang="es-MX" sz="3700" b="1" dirty="0" err="1"/>
              <a:t>Knowledge</a:t>
            </a:r>
            <a:r>
              <a:rPr lang="es-MX" sz="3700" b="1" dirty="0"/>
              <a:t> Discovery in </a:t>
            </a:r>
            <a:r>
              <a:rPr lang="es-MX" sz="3700" b="1" dirty="0" err="1"/>
              <a:t>Databases</a:t>
            </a:r>
            <a:r>
              <a:rPr lang="es-MX" sz="3700" b="1" dirty="0"/>
              <a:t> (KDD) –vista tradicional</a:t>
            </a:r>
            <a:endParaRPr lang="es-PE" sz="3700" b="1" dirty="0"/>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6B19CDC5-4A69-4C2C-9B64-F8AF3FEB45B9}"/>
              </a:ext>
            </a:extLst>
          </p:cNvPr>
          <p:cNvSpPr>
            <a:spLocks noGrp="1"/>
          </p:cNvSpPr>
          <p:nvPr>
            <p:ph idx="1"/>
          </p:nvPr>
        </p:nvSpPr>
        <p:spPr>
          <a:xfrm>
            <a:off x="7765687" y="2432114"/>
            <a:ext cx="3956921" cy="3695020"/>
          </a:xfrm>
        </p:spPr>
        <p:txBody>
          <a:bodyPr>
            <a:normAutofit/>
          </a:bodyPr>
          <a:lstStyle/>
          <a:p>
            <a:r>
              <a:rPr lang="es-MX" sz="2200" dirty="0">
                <a:latin typeface="Arial" panose="020B0604020202020204" pitchFamily="34" charset="0"/>
                <a:cs typeface="Arial" panose="020B0604020202020204" pitchFamily="34" charset="0"/>
              </a:rPr>
              <a:t>KDD se refiere al proceso amplio de descubrir conocimiento en la data</a:t>
            </a:r>
            <a:r>
              <a:rPr lang="en-US" sz="2200" dirty="0">
                <a:latin typeface="Arial" panose="020B0604020202020204" pitchFamily="34" charset="0"/>
                <a:cs typeface="Arial" panose="020B0604020202020204" pitchFamily="34" charset="0"/>
              </a:rPr>
              <a:t> </a:t>
            </a:r>
          </a:p>
          <a:p>
            <a:r>
              <a:rPr lang="es-PE" sz="2200" dirty="0">
                <a:latin typeface="Arial" panose="020B0604020202020204" pitchFamily="34" charset="0"/>
                <a:cs typeface="Arial" panose="020B0604020202020204" pitchFamily="34" charset="0"/>
              </a:rPr>
              <a:t>Los</a:t>
            </a:r>
            <a:r>
              <a:rPr lang="es-PE" sz="2200" b="0" i="0" dirty="0">
                <a:effectLst/>
                <a:latin typeface="Arial" panose="020B0604020202020204" pitchFamily="34" charset="0"/>
                <a:cs typeface="Arial" panose="020B0604020202020204" pitchFamily="34" charset="0"/>
              </a:rPr>
              <a:t> patrones que busca extraer el proceso de Data Mining son parte del conocimiento que busca el KDD</a:t>
            </a:r>
            <a:r>
              <a:rPr lang="en-US" sz="2200" b="0" i="0" dirty="0">
                <a:effectLst/>
                <a:latin typeface="Arial" panose="020B0604020202020204" pitchFamily="34" charset="0"/>
                <a:cs typeface="Arial" panose="020B0604020202020204" pitchFamily="34" charset="0"/>
              </a:rPr>
              <a:t>.</a:t>
            </a:r>
          </a:p>
          <a:p>
            <a:r>
              <a:rPr lang="es-PE" sz="2200" dirty="0">
                <a:latin typeface="Arial" panose="020B0604020202020204" pitchFamily="34" charset="0"/>
                <a:cs typeface="Arial" panose="020B0604020202020204" pitchFamily="34" charset="0"/>
              </a:rPr>
              <a:t>Es parte de un análisis exploratorio de conocimiento</a:t>
            </a:r>
            <a:r>
              <a:rPr lang="en-US" sz="2200" dirty="0">
                <a:latin typeface="Arial" panose="020B0604020202020204" pitchFamily="34" charset="0"/>
                <a:cs typeface="Arial" panose="020B0604020202020204" pitchFamily="34" charset="0"/>
              </a:rPr>
              <a:t>.</a:t>
            </a:r>
            <a:endParaRPr lang="es-PE" sz="2200" dirty="0">
              <a:latin typeface="Arial" panose="020B0604020202020204" pitchFamily="34" charset="0"/>
              <a:cs typeface="Arial" panose="020B0604020202020204" pitchFamily="34" charset="0"/>
            </a:endParaRPr>
          </a:p>
        </p:txBody>
      </p:sp>
      <p:pic>
        <p:nvPicPr>
          <p:cNvPr id="18" name="Picture 6" descr="KDD">
            <a:extLst>
              <a:ext uri="{FF2B5EF4-FFF2-40B4-BE49-F238E27FC236}">
                <a16:creationId xmlns:a16="http://schemas.microsoft.com/office/drawing/2014/main" id="{AF1EFD87-4504-4D36-B479-6E939C884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66" y="2585775"/>
            <a:ext cx="6543355" cy="342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99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871EA4-D98E-49F5-81F6-414CDA82BE0C}"/>
              </a:ext>
            </a:extLst>
          </p:cNvPr>
          <p:cNvSpPr>
            <a:spLocks noGrp="1"/>
          </p:cNvSpPr>
          <p:nvPr>
            <p:ph type="title"/>
          </p:nvPr>
        </p:nvSpPr>
        <p:spPr>
          <a:xfrm>
            <a:off x="1115568" y="548640"/>
            <a:ext cx="10168128" cy="1179576"/>
          </a:xfrm>
        </p:spPr>
        <p:txBody>
          <a:bodyPr>
            <a:normAutofit/>
          </a:bodyPr>
          <a:lstStyle/>
          <a:p>
            <a:r>
              <a:rPr lang="es-MX" sz="3700" b="1" dirty="0"/>
              <a:t>En la actualidad el proceso de Data Mining es uno de los tantos “usuarios” de las plataformas de datos </a:t>
            </a:r>
            <a:endParaRPr lang="es-PE" sz="3700" b="1" dirty="0"/>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2">
            <a:extLst>
              <a:ext uri="{FF2B5EF4-FFF2-40B4-BE49-F238E27FC236}">
                <a16:creationId xmlns:a16="http://schemas.microsoft.com/office/drawing/2014/main" id="{78F9F578-DF90-8149-2F11-A14D07C47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046" y="2151940"/>
            <a:ext cx="6928676" cy="4572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D7655469-5090-BF72-F198-0F9C9DFAC653}"/>
              </a:ext>
            </a:extLst>
          </p:cNvPr>
          <p:cNvSpPr/>
          <p:nvPr/>
        </p:nvSpPr>
        <p:spPr>
          <a:xfrm>
            <a:off x="3595816" y="2151940"/>
            <a:ext cx="2780270" cy="93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a:extLst>
              <a:ext uri="{FF2B5EF4-FFF2-40B4-BE49-F238E27FC236}">
                <a16:creationId xmlns:a16="http://schemas.microsoft.com/office/drawing/2014/main" id="{F3CE0790-584A-412C-5219-9AA86C33D7E0}"/>
              </a:ext>
            </a:extLst>
          </p:cNvPr>
          <p:cNvSpPr/>
          <p:nvPr/>
        </p:nvSpPr>
        <p:spPr>
          <a:xfrm>
            <a:off x="5925063" y="6321717"/>
            <a:ext cx="778476" cy="3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2060"/>
                </a:solidFill>
                <a:highlight>
                  <a:srgbClr val="FFFF00"/>
                </a:highlight>
              </a:rPr>
              <a:t>Data mining</a:t>
            </a:r>
          </a:p>
        </p:txBody>
      </p:sp>
      <p:sp>
        <p:nvSpPr>
          <p:cNvPr id="9" name="Content Placeholder 5">
            <a:extLst>
              <a:ext uri="{FF2B5EF4-FFF2-40B4-BE49-F238E27FC236}">
                <a16:creationId xmlns:a16="http://schemas.microsoft.com/office/drawing/2014/main" id="{4F428934-B019-6566-F932-D64F09F7706A}"/>
              </a:ext>
            </a:extLst>
          </p:cNvPr>
          <p:cNvSpPr>
            <a:spLocks noGrp="1"/>
          </p:cNvSpPr>
          <p:nvPr>
            <p:ph idx="1"/>
          </p:nvPr>
        </p:nvSpPr>
        <p:spPr>
          <a:xfrm>
            <a:off x="8821097" y="2456827"/>
            <a:ext cx="3060522" cy="3695020"/>
          </a:xfrm>
        </p:spPr>
        <p:txBody>
          <a:bodyPr>
            <a:normAutofit fontScale="92500" lnSpcReduction="20000"/>
          </a:bodyPr>
          <a:lstStyle/>
          <a:p>
            <a:pPr marL="0" indent="0">
              <a:buNone/>
            </a:pPr>
            <a:r>
              <a:rPr lang="en-US" sz="2200" dirty="0">
                <a:latin typeface="Arial" panose="020B0604020202020204" pitchFamily="34" charset="0"/>
                <a:cs typeface="Arial" panose="020B0604020202020204" pitchFamily="34" charset="0"/>
              </a:rPr>
              <a:t>Los </a:t>
            </a:r>
            <a:r>
              <a:rPr lang="en-US" sz="2200" dirty="0" err="1">
                <a:latin typeface="Arial" panose="020B0604020202020204" pitchFamily="34" charset="0"/>
                <a:cs typeface="Arial" panose="020B0604020202020204" pitchFamily="34" charset="0"/>
              </a:rPr>
              <a:t>usos</a:t>
            </a:r>
            <a:r>
              <a:rPr lang="en-US" sz="2200" dirty="0">
                <a:latin typeface="Arial" panose="020B0604020202020204" pitchFamily="34" charset="0"/>
                <a:cs typeface="Arial" panose="020B0604020202020204" pitchFamily="34" charset="0"/>
              </a:rPr>
              <a:t> de la data actual </a:t>
            </a:r>
            <a:r>
              <a:rPr lang="en-US" sz="2200" dirty="0" err="1">
                <a:latin typeface="Arial" panose="020B0604020202020204" pitchFamily="34" charset="0"/>
                <a:cs typeface="Arial" panose="020B0604020202020204" pitchFamily="34" charset="0"/>
              </a:rPr>
              <a:t>incluyen</a:t>
            </a:r>
            <a:r>
              <a:rPr lang="en-US" sz="2200" dirty="0">
                <a:latin typeface="Arial" panose="020B0604020202020204" pitchFamily="34" charset="0"/>
                <a:cs typeface="Arial" panose="020B0604020202020204" pitchFamily="34" charset="0"/>
              </a:rPr>
              <a:t>:</a:t>
            </a:r>
          </a:p>
          <a:p>
            <a:pPr lvl="1"/>
            <a:endParaRPr lang="en-US" sz="1800" dirty="0">
              <a:latin typeface="Arial" panose="020B0604020202020204" pitchFamily="34" charset="0"/>
              <a:cs typeface="Arial" panose="020B0604020202020204" pitchFamily="34" charset="0"/>
            </a:endParaRPr>
          </a:p>
          <a:p>
            <a:pPr lvl="1"/>
            <a:r>
              <a:rPr lang="en-US" sz="1900" dirty="0">
                <a:latin typeface="Arial" panose="020B0604020202020204" pitchFamily="34" charset="0"/>
                <a:cs typeface="Arial" panose="020B0604020202020204" pitchFamily="34" charset="0"/>
              </a:rPr>
              <a:t>KDD (Data mining)</a:t>
            </a:r>
          </a:p>
          <a:p>
            <a:pPr lvl="1"/>
            <a:endParaRPr lang="en-US" sz="1900" dirty="0">
              <a:latin typeface="Arial" panose="020B0604020202020204" pitchFamily="34" charset="0"/>
              <a:cs typeface="Arial" panose="020B0604020202020204" pitchFamily="34" charset="0"/>
            </a:endParaRPr>
          </a:p>
          <a:p>
            <a:pPr lvl="1"/>
            <a:r>
              <a:rPr lang="en-US" sz="1900" dirty="0" err="1">
                <a:latin typeface="Arial" panose="020B0604020202020204" pitchFamily="34" charset="0"/>
                <a:cs typeface="Arial" panose="020B0604020202020204" pitchFamily="34" charset="0"/>
              </a:rPr>
              <a:t>Algoritmos</a:t>
            </a:r>
            <a:r>
              <a:rPr lang="en-US" sz="1900" dirty="0">
                <a:latin typeface="Arial" panose="020B0604020202020204" pitchFamily="34" charset="0"/>
                <a:cs typeface="Arial" panose="020B0604020202020204" pitchFamily="34" charset="0"/>
              </a:rPr>
              <a:t> de ML</a:t>
            </a:r>
          </a:p>
          <a:p>
            <a:pPr lvl="1"/>
            <a:endParaRPr lang="en-US" sz="1900" dirty="0">
              <a:latin typeface="Arial" panose="020B0604020202020204" pitchFamily="34" charset="0"/>
              <a:cs typeface="Arial" panose="020B0604020202020204" pitchFamily="34" charset="0"/>
            </a:endParaRPr>
          </a:p>
          <a:p>
            <a:pPr lvl="1"/>
            <a:r>
              <a:rPr lang="en-US" sz="1900" dirty="0" err="1">
                <a:latin typeface="Arial" panose="020B0604020202020204" pitchFamily="34" charset="0"/>
                <a:cs typeface="Arial" panose="020B0604020202020204" pitchFamily="34" charset="0"/>
              </a:rPr>
              <a:t>Soluciones</a:t>
            </a:r>
            <a:r>
              <a:rPr lang="en-US" sz="1900" dirty="0">
                <a:latin typeface="Arial" panose="020B0604020202020204" pitchFamily="34" charset="0"/>
                <a:cs typeface="Arial" panose="020B0604020202020204" pitchFamily="34" charset="0"/>
              </a:rPr>
              <a:t> de AI</a:t>
            </a:r>
          </a:p>
          <a:p>
            <a:pPr lvl="1"/>
            <a:endParaRPr lang="en-US" sz="1900" dirty="0">
              <a:latin typeface="Arial" panose="020B0604020202020204" pitchFamily="34" charset="0"/>
              <a:cs typeface="Arial" panose="020B0604020202020204" pitchFamily="34" charset="0"/>
            </a:endParaRPr>
          </a:p>
          <a:p>
            <a:pPr lvl="1"/>
            <a:r>
              <a:rPr lang="en-US" sz="1900" dirty="0">
                <a:latin typeface="Arial" panose="020B0604020202020204" pitchFamily="34" charset="0"/>
                <a:cs typeface="Arial" panose="020B0604020202020204" pitchFamily="34" charset="0"/>
              </a:rPr>
              <a:t>Dashboards, </a:t>
            </a:r>
            <a:r>
              <a:rPr lang="en-US" sz="1900" dirty="0" err="1">
                <a:latin typeface="Arial" panose="020B0604020202020204" pitchFamily="34" charset="0"/>
                <a:cs typeface="Arial" panose="020B0604020202020204" pitchFamily="34" charset="0"/>
              </a:rPr>
              <a:t>reportes</a:t>
            </a:r>
            <a:r>
              <a:rPr lang="en-US" sz="1900" dirty="0">
                <a:latin typeface="Arial" panose="020B0604020202020204" pitchFamily="34" charset="0"/>
                <a:cs typeface="Arial" panose="020B0604020202020204" pitchFamily="34" charset="0"/>
              </a:rPr>
              <a:t>, </a:t>
            </a:r>
          </a:p>
          <a:p>
            <a:pPr lvl="1"/>
            <a:endParaRPr lang="en-US" sz="1900" dirty="0">
              <a:latin typeface="Arial" panose="020B0604020202020204" pitchFamily="34" charset="0"/>
              <a:cs typeface="Arial" panose="020B0604020202020204" pitchFamily="34" charset="0"/>
            </a:endParaRPr>
          </a:p>
          <a:p>
            <a:pPr lvl="1"/>
            <a:r>
              <a:rPr lang="en-US" sz="1900" dirty="0">
                <a:latin typeface="Arial" panose="020B0604020202020204" pitchFamily="34" charset="0"/>
                <a:cs typeface="Arial" panose="020B0604020202020204" pitchFamily="34" charset="0"/>
              </a:rPr>
              <a:t>Conexiones a </a:t>
            </a:r>
            <a:r>
              <a:rPr lang="en-US" sz="1900" dirty="0" err="1">
                <a:latin typeface="Arial" panose="020B0604020202020204" pitchFamily="34" charset="0"/>
                <a:cs typeface="Arial" panose="020B0604020202020204" pitchFamily="34" charset="0"/>
              </a:rPr>
              <a:t>plataformas</a:t>
            </a:r>
            <a:endParaRPr lang="es-PE"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69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s-PE" sz="3700" b="1" kern="1200">
                <a:solidFill>
                  <a:schemeClr val="tx1"/>
                </a:solidFill>
                <a:latin typeface="+mj-lt"/>
                <a:ea typeface="+mj-ea"/>
                <a:cs typeface="+mj-cs"/>
              </a:rPr>
              <a:t>Alcances de las técnicas de data mining en estadística y ML: dos enfoques distintos </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TextBox 13">
            <a:extLst>
              <a:ext uri="{FF2B5EF4-FFF2-40B4-BE49-F238E27FC236}">
                <a16:creationId xmlns:a16="http://schemas.microsoft.com/office/drawing/2014/main" id="{A2C116BE-5249-448E-B177-025ABA2A35B4}"/>
              </a:ext>
            </a:extLst>
          </p:cNvPr>
          <p:cNvSpPr txBox="1"/>
          <p:nvPr/>
        </p:nvSpPr>
        <p:spPr>
          <a:xfrm>
            <a:off x="2074097" y="2431375"/>
            <a:ext cx="3636164" cy="3877985"/>
          </a:xfrm>
          <a:prstGeom prst="rect">
            <a:avLst/>
          </a:prstGeom>
          <a:solidFill>
            <a:schemeClr val="accent5">
              <a:lumMod val="20000"/>
              <a:lumOff val="80000"/>
              <a:alpha val="36000"/>
            </a:schemeClr>
          </a:solidFill>
        </p:spPr>
        <p:txBody>
          <a:bodyPr wrap="square">
            <a:spAutoFit/>
          </a:bodyPr>
          <a:lstStyle>
            <a:defPPr>
              <a:defRPr lang="es-PE"/>
            </a:defPPr>
            <a:lvl1pPr algn="ctr">
              <a:lnSpc>
                <a:spcPct val="90000"/>
              </a:lnSpc>
              <a:spcAft>
                <a:spcPts val="600"/>
              </a:spcAft>
              <a:defRPr sz="3200" b="1"/>
            </a:lvl1pPr>
          </a:lstStyle>
          <a:p>
            <a:r>
              <a:rPr lang="es-PE" dirty="0"/>
              <a:t>Estadística</a:t>
            </a:r>
          </a:p>
          <a:p>
            <a:endParaRPr lang="es-PE" dirty="0"/>
          </a:p>
          <a:p>
            <a:pPr algn="l"/>
            <a:r>
              <a:rPr lang="es-PE" sz="2400" b="0" dirty="0"/>
              <a:t>Busca </a:t>
            </a:r>
            <a:r>
              <a:rPr lang="es-PE" sz="2400" dirty="0"/>
              <a:t>modelar la realidad </a:t>
            </a:r>
            <a:r>
              <a:rPr lang="es-PE" sz="2400" b="0" dirty="0"/>
              <a:t>que genera el evento que se busca predecir</a:t>
            </a:r>
          </a:p>
          <a:p>
            <a:endParaRPr lang="es-PE" dirty="0"/>
          </a:p>
          <a:p>
            <a:pPr algn="l"/>
            <a:r>
              <a:rPr lang="es-PE" sz="2400" dirty="0">
                <a:solidFill>
                  <a:schemeClr val="accent1"/>
                </a:solidFill>
              </a:rPr>
              <a:t>+ Interpretabilidad </a:t>
            </a:r>
          </a:p>
          <a:p>
            <a:pPr algn="l"/>
            <a:r>
              <a:rPr lang="es-PE" sz="2400" dirty="0">
                <a:solidFill>
                  <a:srgbClr val="FF0000"/>
                </a:solidFill>
              </a:rPr>
              <a:t>- Predictibilidad</a:t>
            </a:r>
          </a:p>
          <a:p>
            <a:pPr algn="l"/>
            <a:r>
              <a:rPr lang="es-PE" sz="2400" dirty="0">
                <a:solidFill>
                  <a:srgbClr val="FF0000"/>
                </a:solidFill>
              </a:rPr>
              <a:t>- Complejo</a:t>
            </a:r>
          </a:p>
        </p:txBody>
      </p:sp>
      <p:sp>
        <p:nvSpPr>
          <p:cNvPr id="17" name="TextBox 16">
            <a:extLst>
              <a:ext uri="{FF2B5EF4-FFF2-40B4-BE49-F238E27FC236}">
                <a16:creationId xmlns:a16="http://schemas.microsoft.com/office/drawing/2014/main" id="{14239B00-58AE-4906-B182-BDA46BEFDF1C}"/>
              </a:ext>
            </a:extLst>
          </p:cNvPr>
          <p:cNvSpPr txBox="1"/>
          <p:nvPr/>
        </p:nvSpPr>
        <p:spPr>
          <a:xfrm>
            <a:off x="6948017" y="2445859"/>
            <a:ext cx="3636164" cy="3767185"/>
          </a:xfrm>
          <a:prstGeom prst="rect">
            <a:avLst/>
          </a:prstGeom>
          <a:solidFill>
            <a:schemeClr val="accent6">
              <a:lumMod val="20000"/>
              <a:lumOff val="80000"/>
              <a:alpha val="36000"/>
            </a:schemeClr>
          </a:solidFill>
        </p:spPr>
        <p:txBody>
          <a:bodyPr wrap="square">
            <a:spAutoFit/>
          </a:bodyPr>
          <a:lstStyle/>
          <a:p>
            <a:pPr algn="ctr">
              <a:lnSpc>
                <a:spcPct val="90000"/>
              </a:lnSpc>
              <a:spcAft>
                <a:spcPts val="600"/>
              </a:spcAft>
            </a:pPr>
            <a:r>
              <a:rPr lang="es-MX" sz="3200" b="1" dirty="0"/>
              <a:t>Machine learning</a:t>
            </a:r>
          </a:p>
          <a:p>
            <a:pPr>
              <a:lnSpc>
                <a:spcPct val="90000"/>
              </a:lnSpc>
              <a:spcAft>
                <a:spcPts val="600"/>
              </a:spcAft>
            </a:pPr>
            <a:endParaRPr lang="es-MX" sz="3200" b="1" dirty="0"/>
          </a:p>
          <a:p>
            <a:pPr>
              <a:lnSpc>
                <a:spcPct val="90000"/>
              </a:lnSpc>
              <a:spcAft>
                <a:spcPts val="600"/>
              </a:spcAft>
            </a:pPr>
            <a:r>
              <a:rPr lang="es-MX" sz="2400" dirty="0"/>
              <a:t>Busca encontrar el algoritmo que </a:t>
            </a:r>
            <a:r>
              <a:rPr lang="es-MX" sz="2400" b="1" dirty="0"/>
              <a:t>maximiza predictibilidad </a:t>
            </a:r>
            <a:r>
              <a:rPr lang="es-MX" sz="2400" dirty="0"/>
              <a:t>del evento</a:t>
            </a:r>
          </a:p>
          <a:p>
            <a:pPr marL="285750" indent="-285750">
              <a:lnSpc>
                <a:spcPct val="90000"/>
              </a:lnSpc>
              <a:spcAft>
                <a:spcPts val="600"/>
              </a:spcAft>
              <a:buFontTx/>
              <a:buChar char="-"/>
            </a:pPr>
            <a:endParaRPr lang="es-MX" sz="2400" dirty="0"/>
          </a:p>
          <a:p>
            <a:pPr>
              <a:lnSpc>
                <a:spcPct val="90000"/>
              </a:lnSpc>
              <a:spcAft>
                <a:spcPts val="600"/>
              </a:spcAft>
            </a:pPr>
            <a:r>
              <a:rPr lang="es-MX" sz="2400" b="1" dirty="0">
                <a:solidFill>
                  <a:srgbClr val="FF0000"/>
                </a:solidFill>
              </a:rPr>
              <a:t>- Interpretabilidad </a:t>
            </a:r>
          </a:p>
          <a:p>
            <a:pPr>
              <a:lnSpc>
                <a:spcPct val="90000"/>
              </a:lnSpc>
              <a:spcAft>
                <a:spcPts val="600"/>
              </a:spcAft>
            </a:pPr>
            <a:r>
              <a:rPr lang="es-MX" sz="2400" b="1" dirty="0">
                <a:solidFill>
                  <a:schemeClr val="accent1"/>
                </a:solidFill>
              </a:rPr>
              <a:t>+ Predictibilidad</a:t>
            </a:r>
          </a:p>
          <a:p>
            <a:pPr>
              <a:lnSpc>
                <a:spcPct val="90000"/>
              </a:lnSpc>
              <a:spcAft>
                <a:spcPts val="600"/>
              </a:spcAft>
            </a:pPr>
            <a:r>
              <a:rPr lang="es-MX" sz="2400" b="1" dirty="0">
                <a:solidFill>
                  <a:schemeClr val="accent1"/>
                </a:solidFill>
              </a:rPr>
              <a:t>+ Complejo</a:t>
            </a:r>
          </a:p>
        </p:txBody>
      </p:sp>
    </p:spTree>
    <p:extLst>
      <p:ext uri="{BB962C8B-B14F-4D97-AF65-F5344CB8AC3E}">
        <p14:creationId xmlns:p14="http://schemas.microsoft.com/office/powerpoint/2010/main" val="277738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s-PE" sz="3600" b="1" kern="1200" dirty="0">
                <a:solidFill>
                  <a:schemeClr val="tx1"/>
                </a:solidFill>
                <a:latin typeface="+mj-lt"/>
                <a:ea typeface="+mj-ea"/>
                <a:cs typeface="+mj-cs"/>
              </a:rPr>
              <a:t>Precisiones sobre Machine Learning, Artificial Intelligence y Neural Networks (Deep Learning)</a:t>
            </a:r>
            <a:endParaRPr lang="en-US" sz="3700" b="1"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8">
            <a:extLst>
              <a:ext uri="{FF2B5EF4-FFF2-40B4-BE49-F238E27FC236}">
                <a16:creationId xmlns:a16="http://schemas.microsoft.com/office/drawing/2014/main" id="{B415CCF1-FC3A-4FA0-9C75-C12C99AF9B2F}"/>
              </a:ext>
            </a:extLst>
          </p:cNvPr>
          <p:cNvPicPr>
            <a:picLocks noChangeAspect="1"/>
          </p:cNvPicPr>
          <p:nvPr/>
        </p:nvPicPr>
        <p:blipFill>
          <a:blip r:embed="rId3"/>
          <a:stretch>
            <a:fillRect/>
          </a:stretch>
        </p:blipFill>
        <p:spPr>
          <a:xfrm>
            <a:off x="566928" y="2276856"/>
            <a:ext cx="6796786" cy="4139476"/>
          </a:xfrm>
          <a:prstGeom prst="rect">
            <a:avLst/>
          </a:prstGeom>
        </p:spPr>
      </p:pic>
      <p:pic>
        <p:nvPicPr>
          <p:cNvPr id="10" name="Picture 9">
            <a:extLst>
              <a:ext uri="{FF2B5EF4-FFF2-40B4-BE49-F238E27FC236}">
                <a16:creationId xmlns:a16="http://schemas.microsoft.com/office/drawing/2014/main" id="{8A740BE7-BAFD-4151-B9E1-111D64A5420E}"/>
              </a:ext>
            </a:extLst>
          </p:cNvPr>
          <p:cNvPicPr>
            <a:picLocks noChangeAspect="1"/>
          </p:cNvPicPr>
          <p:nvPr/>
        </p:nvPicPr>
        <p:blipFill>
          <a:blip r:embed="rId4"/>
          <a:stretch>
            <a:fillRect/>
          </a:stretch>
        </p:blipFill>
        <p:spPr>
          <a:xfrm>
            <a:off x="8033902" y="2567446"/>
            <a:ext cx="3943350" cy="3867150"/>
          </a:xfrm>
          <a:prstGeom prst="rect">
            <a:avLst/>
          </a:prstGeom>
        </p:spPr>
      </p:pic>
    </p:spTree>
    <p:extLst>
      <p:ext uri="{BB962C8B-B14F-4D97-AF65-F5344CB8AC3E}">
        <p14:creationId xmlns:p14="http://schemas.microsoft.com/office/powerpoint/2010/main" val="106237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600" b="1" kern="1200" dirty="0">
                <a:solidFill>
                  <a:schemeClr val="tx1"/>
                </a:solidFill>
                <a:latin typeface="+mj-lt"/>
                <a:ea typeface="+mj-ea"/>
                <a:cs typeface="+mj-cs"/>
              </a:rPr>
              <a:t>Data mining (KDD) vs Data Science:</a:t>
            </a:r>
            <a:br>
              <a:rPr lang="en-US" sz="3600" b="1" kern="1200" dirty="0">
                <a:solidFill>
                  <a:schemeClr val="tx1"/>
                </a:solidFill>
                <a:latin typeface="+mj-lt"/>
                <a:ea typeface="+mj-ea"/>
                <a:cs typeface="+mj-cs"/>
              </a:rPr>
            </a:br>
            <a:r>
              <a:rPr lang="en-US" sz="3600" b="1" kern="1200" dirty="0">
                <a:solidFill>
                  <a:schemeClr val="tx1"/>
                </a:solidFill>
                <a:latin typeface="+mj-lt"/>
                <a:ea typeface="+mj-ea"/>
                <a:cs typeface="+mj-cs"/>
              </a:rPr>
              <a:t>Knowledge vs Product</a:t>
            </a:r>
            <a:endParaRPr lang="en-US" sz="3700" b="1"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1" name="Picture 2">
            <a:extLst>
              <a:ext uri="{FF2B5EF4-FFF2-40B4-BE49-F238E27FC236}">
                <a16:creationId xmlns:a16="http://schemas.microsoft.com/office/drawing/2014/main" id="{D2588AB5-AE95-42C1-B436-DE57AF99FD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63540" y="2379466"/>
            <a:ext cx="5735737" cy="430180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5">
            <a:extLst>
              <a:ext uri="{FF2B5EF4-FFF2-40B4-BE49-F238E27FC236}">
                <a16:creationId xmlns:a16="http://schemas.microsoft.com/office/drawing/2014/main" id="{7087B8C4-2568-4CB6-AB4F-25C506C27C8B}"/>
              </a:ext>
            </a:extLst>
          </p:cNvPr>
          <p:cNvSpPr>
            <a:spLocks noGrp="1"/>
          </p:cNvSpPr>
          <p:nvPr>
            <p:ph idx="1"/>
          </p:nvPr>
        </p:nvSpPr>
        <p:spPr>
          <a:xfrm>
            <a:off x="795528" y="2682857"/>
            <a:ext cx="4130802" cy="3695020"/>
          </a:xfrm>
        </p:spPr>
        <p:txBody>
          <a:bodyPr>
            <a:normAutofit/>
          </a:bodyPr>
          <a:lstStyle/>
          <a:p>
            <a:r>
              <a:rPr lang="es-MX" sz="2200" dirty="0">
                <a:latin typeface="Arial" panose="020B0604020202020204" pitchFamily="34" charset="0"/>
                <a:cs typeface="Arial" panose="020B0604020202020204" pitchFamily="34" charset="0"/>
              </a:rPr>
              <a:t>Data Science implica el desarrollo de un “data product” y automatización del proceso (retroalimentación continua entre producto y realidad)</a:t>
            </a:r>
          </a:p>
          <a:p>
            <a:endParaRPr lang="es-MX" sz="2200" dirty="0">
              <a:latin typeface="Arial" panose="020B0604020202020204" pitchFamily="34" charset="0"/>
              <a:cs typeface="Arial" panose="020B0604020202020204" pitchFamily="34" charset="0"/>
            </a:endParaRPr>
          </a:p>
          <a:p>
            <a:r>
              <a:rPr lang="es-MX" sz="2200" dirty="0">
                <a:latin typeface="Arial" panose="020B0604020202020204" pitchFamily="34" charset="0"/>
                <a:cs typeface="Arial" panose="020B0604020202020204" pitchFamily="34" charset="0"/>
              </a:rPr>
              <a:t>Data Mining tiene como objetivo la creación de “conocimiento” como parte de un proceso exploratorio</a:t>
            </a:r>
          </a:p>
          <a:p>
            <a:endParaRPr lang="es-MX" sz="2200" dirty="0">
              <a:latin typeface="Arial" panose="020B0604020202020204" pitchFamily="34" charset="0"/>
              <a:cs typeface="Arial" panose="020B0604020202020204" pitchFamily="34" charset="0"/>
            </a:endParaRPr>
          </a:p>
          <a:p>
            <a:endParaRPr lang="es-MX" sz="2200" dirty="0">
              <a:latin typeface="Arial" panose="020B0604020202020204" pitchFamily="34" charset="0"/>
              <a:cs typeface="Arial" panose="020B0604020202020204" pitchFamily="34" charset="0"/>
            </a:endParaRPr>
          </a:p>
          <a:p>
            <a:pPr marL="0" indent="0">
              <a:buNone/>
            </a:pPr>
            <a:endParaRPr lang="es-PE"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4631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Artificial Intelligence Background Images - Free Download on Freepik">
            <a:extLst>
              <a:ext uri="{FF2B5EF4-FFF2-40B4-BE49-F238E27FC236}">
                <a16:creationId xmlns:a16="http://schemas.microsoft.com/office/drawing/2014/main" id="{10EDA4B9-5309-3A50-406F-B5416A39DF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4"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EC771172-EF64-AD03-DFC3-E58426CED8BE}"/>
              </a:ext>
            </a:extLst>
          </p:cNvPr>
          <p:cNvSpPr>
            <a:spLocks noGrp="1"/>
          </p:cNvSpPr>
          <p:nvPr>
            <p:ph idx="1"/>
          </p:nvPr>
        </p:nvSpPr>
        <p:spPr>
          <a:xfrm>
            <a:off x="3286897" y="2434201"/>
            <a:ext cx="8066903" cy="3742762"/>
          </a:xfrm>
        </p:spPr>
        <p:txBody>
          <a:bodyPr>
            <a:normAutofit/>
          </a:bodyPr>
          <a:lstStyle/>
          <a:p>
            <a:pPr marL="0" indent="0">
              <a:buNone/>
            </a:pPr>
            <a:endParaRPr lang="en-US" sz="4000" b="1" dirty="0">
              <a:solidFill>
                <a:srgbClr val="002060"/>
              </a:solidFill>
            </a:endParaRPr>
          </a:p>
          <a:p>
            <a:pPr marL="0" indent="0">
              <a:buNone/>
            </a:pPr>
            <a:endParaRPr lang="en-US" sz="4000" b="1" dirty="0">
              <a:solidFill>
                <a:srgbClr val="002060"/>
              </a:solidFill>
            </a:endParaRPr>
          </a:p>
          <a:p>
            <a:pPr marL="0" indent="0">
              <a:buNone/>
            </a:pPr>
            <a:endParaRPr lang="en-US" sz="4000" b="1" dirty="0">
              <a:solidFill>
                <a:srgbClr val="002060"/>
              </a:solidFill>
            </a:endParaRPr>
          </a:p>
          <a:p>
            <a:pPr marL="0" indent="0" algn="r">
              <a:buNone/>
            </a:pPr>
            <a:r>
              <a:rPr lang="es-US" sz="4000" b="1" i="1" dirty="0">
                <a:solidFill>
                  <a:srgbClr val="002060"/>
                </a:solidFill>
              </a:rPr>
              <a:t>Vamos a comenzar por el final…</a:t>
            </a:r>
          </a:p>
        </p:txBody>
      </p:sp>
    </p:spTree>
    <p:extLst>
      <p:ext uri="{BB962C8B-B14F-4D97-AF65-F5344CB8AC3E}">
        <p14:creationId xmlns:p14="http://schemas.microsoft.com/office/powerpoint/2010/main" val="1828090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a:solidFill>
                  <a:schemeClr val="tx1"/>
                </a:solidFill>
                <a:latin typeface="+mj-lt"/>
                <a:ea typeface="+mj-ea"/>
                <a:cs typeface="+mj-cs"/>
              </a:rPr>
              <a:t>Introducción a data mining</a:t>
            </a: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5AEDA1-38E4-4A53-A669-0BB9A64D0C26}"/>
              </a:ext>
            </a:extLst>
          </p:cNvPr>
          <p:cNvSpPr txBox="1"/>
          <p:nvPr/>
        </p:nvSpPr>
        <p:spPr>
          <a:xfrm>
            <a:off x="1007364" y="2149002"/>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Definiciones básicas</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b="1" dirty="0"/>
              <a:t>Técnicas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Evaluación de técnicas </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Proceso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Impacto de una solución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Herramientas de data mining</a:t>
            </a:r>
            <a:endParaRPr lang="en-US" sz="2000" dirty="0"/>
          </a:p>
          <a:p>
            <a:pPr marL="285750" indent="-228600">
              <a:lnSpc>
                <a:spcPct val="90000"/>
              </a:lnSpc>
              <a:spcAft>
                <a:spcPts val="600"/>
              </a:spcAft>
              <a:buFont typeface="Arial" panose="020B0604020202020204" pitchFamily="34" charset="0"/>
              <a:buChar char="•"/>
            </a:pPr>
            <a:endParaRPr lang="en-US" sz="2000" dirty="0"/>
          </a:p>
          <a:p>
            <a:pPr lvl="1"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3081219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FD47C34-F299-499B-A56C-D120BC06DB6C}"/>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Técnicas de Data Mining</a:t>
            </a:r>
          </a:p>
        </p:txBody>
      </p:sp>
      <p:sp>
        <p:nvSpPr>
          <p:cNvPr id="3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E697CD88-C0B1-47B0-97C5-156A14DC7A1A}"/>
              </a:ext>
            </a:extLst>
          </p:cNvPr>
          <p:cNvGraphicFramePr/>
          <p:nvPr>
            <p:extLst>
              <p:ext uri="{D42A27DB-BD31-4B8C-83A1-F6EECF244321}">
                <p14:modId xmlns:p14="http://schemas.microsoft.com/office/powerpoint/2010/main" val="1537366264"/>
              </p:ext>
            </p:extLst>
          </p:nvPr>
        </p:nvGraphicFramePr>
        <p:xfrm>
          <a:off x="5166628" y="470446"/>
          <a:ext cx="6480047" cy="591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795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1F4D8-0FFC-4CCD-81A6-D1E24CCBC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61" y="1945155"/>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B2B480-1148-4040-8044-48AC63CA5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710" y="3574193"/>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2548B8-612F-44A7-8A33-9B99C9784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845" y="5269334"/>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94F3C4-980B-45E3-A833-438C1A28D5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8728" y="2745584"/>
            <a:ext cx="595912" cy="6096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F3EE52-19AD-4F0C-BC4F-23DD35C76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582" y="1197895"/>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E4B6793-DF11-49F0-9212-AF0E6642D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4422" y="4456451"/>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E813BF-CE48-444F-9490-8C245FBBCA88}"/>
              </a:ext>
            </a:extLst>
          </p:cNvPr>
          <p:cNvSpPr/>
          <p:nvPr/>
        </p:nvSpPr>
        <p:spPr>
          <a:xfrm>
            <a:off x="341066" y="315311"/>
            <a:ext cx="1331134" cy="523220"/>
          </a:xfrm>
          <a:prstGeom prst="rect">
            <a:avLst/>
          </a:prstGeom>
        </p:spPr>
        <p:txBody>
          <a:bodyPr wrap="none">
            <a:spAutoFit/>
          </a:bodyPr>
          <a:lstStyle/>
          <a:p>
            <a:r>
              <a:rPr lang="es-MX" sz="2800" b="1" dirty="0" err="1"/>
              <a:t>Dataset</a:t>
            </a:r>
            <a:endParaRPr lang="es-MX" sz="2800" b="1" dirty="0"/>
          </a:p>
        </p:txBody>
      </p:sp>
      <p:sp>
        <p:nvSpPr>
          <p:cNvPr id="11" name="TextBox 10">
            <a:extLst>
              <a:ext uri="{FF2B5EF4-FFF2-40B4-BE49-F238E27FC236}">
                <a16:creationId xmlns:a16="http://schemas.microsoft.com/office/drawing/2014/main" id="{0E0DB708-F933-4D41-A3F8-E8C28889F99A}"/>
              </a:ext>
            </a:extLst>
          </p:cNvPr>
          <p:cNvSpPr txBox="1"/>
          <p:nvPr/>
        </p:nvSpPr>
        <p:spPr>
          <a:xfrm>
            <a:off x="8832259" y="653030"/>
            <a:ext cx="1573621" cy="369332"/>
          </a:xfrm>
          <a:prstGeom prst="rect">
            <a:avLst/>
          </a:prstGeom>
          <a:noFill/>
        </p:spPr>
        <p:txBody>
          <a:bodyPr wrap="square" rtlCol="0">
            <a:spAutoFit/>
          </a:bodyPr>
          <a:lstStyle/>
          <a:p>
            <a:r>
              <a:rPr lang="es-MX" b="1" dirty="0"/>
              <a:t>Venta en T+1</a:t>
            </a:r>
            <a:endParaRPr lang="es-MX" dirty="0"/>
          </a:p>
        </p:txBody>
      </p:sp>
      <p:sp>
        <p:nvSpPr>
          <p:cNvPr id="91" name="TextBox 90">
            <a:extLst>
              <a:ext uri="{FF2B5EF4-FFF2-40B4-BE49-F238E27FC236}">
                <a16:creationId xmlns:a16="http://schemas.microsoft.com/office/drawing/2014/main" id="{94C293E0-E98E-46FC-839F-5CD3DDF37D44}"/>
              </a:ext>
            </a:extLst>
          </p:cNvPr>
          <p:cNvSpPr txBox="1"/>
          <p:nvPr/>
        </p:nvSpPr>
        <p:spPr>
          <a:xfrm>
            <a:off x="10375682" y="647008"/>
            <a:ext cx="1573621" cy="369332"/>
          </a:xfrm>
          <a:prstGeom prst="rect">
            <a:avLst/>
          </a:prstGeom>
          <a:noFill/>
        </p:spPr>
        <p:txBody>
          <a:bodyPr wrap="square" rtlCol="0">
            <a:spAutoFit/>
          </a:bodyPr>
          <a:lstStyle/>
          <a:p>
            <a:r>
              <a:rPr lang="es-MX" b="1" dirty="0"/>
              <a:t>Fuga en T+1</a:t>
            </a:r>
            <a:endParaRPr lang="es-MX" dirty="0"/>
          </a:p>
        </p:txBody>
      </p:sp>
      <p:sp>
        <p:nvSpPr>
          <p:cNvPr id="93" name="TextBox 92">
            <a:extLst>
              <a:ext uri="{FF2B5EF4-FFF2-40B4-BE49-F238E27FC236}">
                <a16:creationId xmlns:a16="http://schemas.microsoft.com/office/drawing/2014/main" id="{BFD65FA8-9864-43A5-A53A-2CB0D00E99EC}"/>
              </a:ext>
            </a:extLst>
          </p:cNvPr>
          <p:cNvSpPr txBox="1"/>
          <p:nvPr/>
        </p:nvSpPr>
        <p:spPr>
          <a:xfrm>
            <a:off x="10756882" y="1233906"/>
            <a:ext cx="891980" cy="5355312"/>
          </a:xfrm>
          <a:prstGeom prst="rect">
            <a:avLst/>
          </a:prstGeom>
          <a:noFill/>
        </p:spPr>
        <p:txBody>
          <a:bodyPr wrap="square" rtlCol="0">
            <a:spAutoFit/>
          </a:bodyPr>
          <a:lstStyle/>
          <a:p>
            <a:r>
              <a:rPr lang="es-MX" sz="1700" dirty="0"/>
              <a:t>No</a:t>
            </a:r>
          </a:p>
          <a:p>
            <a:endParaRPr lang="es-MX" sz="1700" dirty="0"/>
          </a:p>
          <a:p>
            <a:endParaRPr lang="es-MX" sz="1700" dirty="0"/>
          </a:p>
          <a:p>
            <a:r>
              <a:rPr lang="es-MX" sz="1700" dirty="0"/>
              <a:t>Si</a:t>
            </a:r>
          </a:p>
          <a:p>
            <a:endParaRPr lang="es-MX" sz="1700" dirty="0"/>
          </a:p>
          <a:p>
            <a:endParaRPr lang="es-MX" sz="1700" dirty="0"/>
          </a:p>
          <a:p>
            <a:r>
              <a:rPr lang="es-MX" sz="1700" dirty="0"/>
              <a:t>No</a:t>
            </a:r>
          </a:p>
          <a:p>
            <a:endParaRPr lang="es-MX" sz="1700" dirty="0"/>
          </a:p>
          <a:p>
            <a:endParaRPr lang="es-MX" sz="1700" dirty="0"/>
          </a:p>
          <a:p>
            <a:r>
              <a:rPr lang="es-MX" sz="1700" dirty="0"/>
              <a:t>Si</a:t>
            </a:r>
          </a:p>
          <a:p>
            <a:endParaRPr lang="es-MX" sz="2400" dirty="0"/>
          </a:p>
          <a:p>
            <a:endParaRPr lang="es-MX" sz="1700" dirty="0"/>
          </a:p>
          <a:p>
            <a:r>
              <a:rPr lang="es-MX" sz="1700" dirty="0"/>
              <a:t>No</a:t>
            </a:r>
          </a:p>
          <a:p>
            <a:endParaRPr lang="es-MX" sz="1200" dirty="0"/>
          </a:p>
          <a:p>
            <a:endParaRPr lang="es-MX" sz="1700" dirty="0"/>
          </a:p>
          <a:p>
            <a:endParaRPr lang="es-MX" sz="1700" dirty="0"/>
          </a:p>
          <a:p>
            <a:r>
              <a:rPr lang="es-MX" sz="1700" dirty="0"/>
              <a:t>Si</a:t>
            </a:r>
          </a:p>
          <a:p>
            <a:endParaRPr lang="es-MX" sz="1700" dirty="0"/>
          </a:p>
          <a:p>
            <a:endParaRPr lang="es-MX" sz="1700" dirty="0"/>
          </a:p>
          <a:p>
            <a:r>
              <a:rPr lang="es-MX" sz="1700" b="1" dirty="0"/>
              <a:t>???</a:t>
            </a:r>
          </a:p>
        </p:txBody>
      </p:sp>
      <p:sp>
        <p:nvSpPr>
          <p:cNvPr id="94" name="TextBox 93">
            <a:extLst>
              <a:ext uri="{FF2B5EF4-FFF2-40B4-BE49-F238E27FC236}">
                <a16:creationId xmlns:a16="http://schemas.microsoft.com/office/drawing/2014/main" id="{BF703F84-676B-48A5-9E3A-1107335FAE79}"/>
              </a:ext>
            </a:extLst>
          </p:cNvPr>
          <p:cNvSpPr txBox="1"/>
          <p:nvPr/>
        </p:nvSpPr>
        <p:spPr>
          <a:xfrm>
            <a:off x="9253088" y="1254520"/>
            <a:ext cx="891980" cy="5355312"/>
          </a:xfrm>
          <a:prstGeom prst="rect">
            <a:avLst/>
          </a:prstGeom>
          <a:noFill/>
        </p:spPr>
        <p:txBody>
          <a:bodyPr wrap="square" rtlCol="0">
            <a:spAutoFit/>
          </a:bodyPr>
          <a:lstStyle/>
          <a:p>
            <a:r>
              <a:rPr lang="es-MX" sz="1700" dirty="0"/>
              <a:t>$1,000</a:t>
            </a:r>
          </a:p>
          <a:p>
            <a:endParaRPr lang="es-MX" sz="1700" dirty="0"/>
          </a:p>
          <a:p>
            <a:endParaRPr lang="es-MX" sz="1700" dirty="0"/>
          </a:p>
          <a:p>
            <a:r>
              <a:rPr lang="es-MX" sz="1700" dirty="0"/>
              <a:t>$20</a:t>
            </a:r>
          </a:p>
          <a:p>
            <a:endParaRPr lang="es-MX" sz="1700" dirty="0"/>
          </a:p>
          <a:p>
            <a:endParaRPr lang="es-MX" sz="1700" dirty="0"/>
          </a:p>
          <a:p>
            <a:r>
              <a:rPr lang="es-MX" sz="1700" dirty="0"/>
              <a:t>$300</a:t>
            </a:r>
          </a:p>
          <a:p>
            <a:endParaRPr lang="es-MX" sz="1700" dirty="0"/>
          </a:p>
          <a:p>
            <a:endParaRPr lang="es-MX" sz="1700" dirty="0"/>
          </a:p>
          <a:p>
            <a:r>
              <a:rPr lang="es-MX" sz="1700" dirty="0"/>
              <a:t>$50</a:t>
            </a:r>
          </a:p>
          <a:p>
            <a:endParaRPr lang="es-MX" sz="2400" dirty="0"/>
          </a:p>
          <a:p>
            <a:endParaRPr lang="es-MX" sz="1700" dirty="0"/>
          </a:p>
          <a:p>
            <a:r>
              <a:rPr lang="es-MX" sz="1700" dirty="0"/>
              <a:t>$800</a:t>
            </a:r>
          </a:p>
          <a:p>
            <a:endParaRPr lang="es-MX" sz="1200" dirty="0"/>
          </a:p>
          <a:p>
            <a:endParaRPr lang="es-MX" sz="1700" dirty="0"/>
          </a:p>
          <a:p>
            <a:endParaRPr lang="es-MX" sz="1700" dirty="0"/>
          </a:p>
          <a:p>
            <a:r>
              <a:rPr lang="es-MX" sz="1700" dirty="0"/>
              <a:t>$100</a:t>
            </a:r>
          </a:p>
          <a:p>
            <a:endParaRPr lang="es-MX" sz="1700" dirty="0"/>
          </a:p>
          <a:p>
            <a:endParaRPr lang="es-MX" sz="1700" dirty="0"/>
          </a:p>
          <a:p>
            <a:r>
              <a:rPr lang="es-MX" sz="1700" b="1" dirty="0"/>
              <a:t>???</a:t>
            </a:r>
          </a:p>
        </p:txBody>
      </p:sp>
      <p:pic>
        <p:nvPicPr>
          <p:cNvPr id="3" name="Picture 2">
            <a:extLst>
              <a:ext uri="{FF2B5EF4-FFF2-40B4-BE49-F238E27FC236}">
                <a16:creationId xmlns:a16="http://schemas.microsoft.com/office/drawing/2014/main" id="{B5EFD86B-F7C7-46BC-BCA4-430C76321A63}"/>
              </a:ext>
            </a:extLst>
          </p:cNvPr>
          <p:cNvPicPr>
            <a:picLocks noChangeAspect="1"/>
          </p:cNvPicPr>
          <p:nvPr/>
        </p:nvPicPr>
        <p:blipFill>
          <a:blip r:embed="rId8"/>
          <a:stretch>
            <a:fillRect/>
          </a:stretch>
        </p:blipFill>
        <p:spPr>
          <a:xfrm>
            <a:off x="1959544" y="6083589"/>
            <a:ext cx="591678" cy="646331"/>
          </a:xfrm>
          <a:prstGeom prst="rect">
            <a:avLst/>
          </a:prstGeom>
        </p:spPr>
      </p:pic>
      <p:sp>
        <p:nvSpPr>
          <p:cNvPr id="19" name="Left Brace 18">
            <a:extLst>
              <a:ext uri="{FF2B5EF4-FFF2-40B4-BE49-F238E27FC236}">
                <a16:creationId xmlns:a16="http://schemas.microsoft.com/office/drawing/2014/main" id="{11392AB4-96D7-4D91-B7F4-45B82C08E9A0}"/>
              </a:ext>
            </a:extLst>
          </p:cNvPr>
          <p:cNvSpPr/>
          <p:nvPr/>
        </p:nvSpPr>
        <p:spPr>
          <a:xfrm>
            <a:off x="1430548" y="1197895"/>
            <a:ext cx="202025" cy="478803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23" name="Left Brace 122">
            <a:extLst>
              <a:ext uri="{FF2B5EF4-FFF2-40B4-BE49-F238E27FC236}">
                <a16:creationId xmlns:a16="http://schemas.microsoft.com/office/drawing/2014/main" id="{DC243F38-2480-4A8B-BD3C-A628EB105D13}"/>
              </a:ext>
            </a:extLst>
          </p:cNvPr>
          <p:cNvSpPr/>
          <p:nvPr/>
        </p:nvSpPr>
        <p:spPr>
          <a:xfrm>
            <a:off x="1430548" y="6181417"/>
            <a:ext cx="237466" cy="5232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TextBox 28">
            <a:extLst>
              <a:ext uri="{FF2B5EF4-FFF2-40B4-BE49-F238E27FC236}">
                <a16:creationId xmlns:a16="http://schemas.microsoft.com/office/drawing/2014/main" id="{B6FE2C8F-1BB9-4E32-B518-B4B582DB121F}"/>
              </a:ext>
            </a:extLst>
          </p:cNvPr>
          <p:cNvSpPr txBox="1"/>
          <p:nvPr/>
        </p:nvSpPr>
        <p:spPr>
          <a:xfrm>
            <a:off x="107447" y="3318294"/>
            <a:ext cx="1276303" cy="923330"/>
          </a:xfrm>
          <a:prstGeom prst="rect">
            <a:avLst/>
          </a:prstGeom>
          <a:noFill/>
        </p:spPr>
        <p:txBody>
          <a:bodyPr wrap="square" rtlCol="0">
            <a:spAutoFit/>
          </a:bodyPr>
          <a:lstStyle/>
          <a:p>
            <a:r>
              <a:rPr lang="es-MX" b="1" dirty="0"/>
              <a:t>Data histórica de clientes</a:t>
            </a:r>
            <a:endParaRPr lang="es-PE" b="1" dirty="0"/>
          </a:p>
        </p:txBody>
      </p:sp>
      <p:sp>
        <p:nvSpPr>
          <p:cNvPr id="124" name="TextBox 123">
            <a:extLst>
              <a:ext uri="{FF2B5EF4-FFF2-40B4-BE49-F238E27FC236}">
                <a16:creationId xmlns:a16="http://schemas.microsoft.com/office/drawing/2014/main" id="{56EA4628-F423-40D0-B49A-E29609DFD4F2}"/>
              </a:ext>
            </a:extLst>
          </p:cNvPr>
          <p:cNvSpPr txBox="1"/>
          <p:nvPr/>
        </p:nvSpPr>
        <p:spPr>
          <a:xfrm>
            <a:off x="189594" y="5854732"/>
            <a:ext cx="1268023" cy="923330"/>
          </a:xfrm>
          <a:prstGeom prst="rect">
            <a:avLst/>
          </a:prstGeom>
          <a:noFill/>
        </p:spPr>
        <p:txBody>
          <a:bodyPr wrap="square" rtlCol="0">
            <a:spAutoFit/>
          </a:bodyPr>
          <a:lstStyle/>
          <a:p>
            <a:r>
              <a:rPr lang="es-MX" b="1" dirty="0"/>
              <a:t>Data clientes nuevos</a:t>
            </a:r>
            <a:endParaRPr lang="es-PE" b="1" dirty="0"/>
          </a:p>
        </p:txBody>
      </p:sp>
      <p:sp>
        <p:nvSpPr>
          <p:cNvPr id="114" name="TextBox 113">
            <a:extLst>
              <a:ext uri="{FF2B5EF4-FFF2-40B4-BE49-F238E27FC236}">
                <a16:creationId xmlns:a16="http://schemas.microsoft.com/office/drawing/2014/main" id="{6DF09663-6485-43D7-97B7-4D8F8A1F5DDD}"/>
              </a:ext>
            </a:extLst>
          </p:cNvPr>
          <p:cNvSpPr txBox="1"/>
          <p:nvPr/>
        </p:nvSpPr>
        <p:spPr>
          <a:xfrm>
            <a:off x="2724347" y="551564"/>
            <a:ext cx="1275907" cy="646331"/>
          </a:xfrm>
          <a:prstGeom prst="rect">
            <a:avLst/>
          </a:prstGeom>
          <a:noFill/>
        </p:spPr>
        <p:txBody>
          <a:bodyPr wrap="square" rtlCol="0">
            <a:spAutoFit/>
          </a:bodyPr>
          <a:lstStyle/>
          <a:p>
            <a:pPr algn="ctr"/>
            <a:r>
              <a:rPr lang="es-MX" b="1" dirty="0"/>
              <a:t>Línea de crédito</a:t>
            </a:r>
            <a:endParaRPr lang="es-MX" dirty="0"/>
          </a:p>
        </p:txBody>
      </p:sp>
      <p:sp>
        <p:nvSpPr>
          <p:cNvPr id="117" name="TextBox 116">
            <a:extLst>
              <a:ext uri="{FF2B5EF4-FFF2-40B4-BE49-F238E27FC236}">
                <a16:creationId xmlns:a16="http://schemas.microsoft.com/office/drawing/2014/main" id="{22EE1844-9AB1-4EC6-8E8E-3B41C6618EDF}"/>
              </a:ext>
            </a:extLst>
          </p:cNvPr>
          <p:cNvSpPr txBox="1"/>
          <p:nvPr/>
        </p:nvSpPr>
        <p:spPr>
          <a:xfrm>
            <a:off x="4059539" y="536546"/>
            <a:ext cx="1275907" cy="646331"/>
          </a:xfrm>
          <a:prstGeom prst="rect">
            <a:avLst/>
          </a:prstGeom>
          <a:noFill/>
        </p:spPr>
        <p:txBody>
          <a:bodyPr wrap="square" rtlCol="0">
            <a:spAutoFit/>
          </a:bodyPr>
          <a:lstStyle/>
          <a:p>
            <a:pPr algn="ctr"/>
            <a:r>
              <a:rPr lang="es-MX" b="1" dirty="0"/>
              <a:t>Gama de vehículo</a:t>
            </a:r>
            <a:endParaRPr lang="es-MX" dirty="0"/>
          </a:p>
        </p:txBody>
      </p:sp>
      <p:sp>
        <p:nvSpPr>
          <p:cNvPr id="120" name="TextBox 119">
            <a:extLst>
              <a:ext uri="{FF2B5EF4-FFF2-40B4-BE49-F238E27FC236}">
                <a16:creationId xmlns:a16="http://schemas.microsoft.com/office/drawing/2014/main" id="{8ECB3873-FD17-4299-B4E9-481E220092D5}"/>
              </a:ext>
            </a:extLst>
          </p:cNvPr>
          <p:cNvSpPr txBox="1"/>
          <p:nvPr/>
        </p:nvSpPr>
        <p:spPr>
          <a:xfrm>
            <a:off x="5416409" y="557242"/>
            <a:ext cx="1131121" cy="646331"/>
          </a:xfrm>
          <a:prstGeom prst="rect">
            <a:avLst/>
          </a:prstGeom>
          <a:noFill/>
        </p:spPr>
        <p:txBody>
          <a:bodyPr wrap="square" rtlCol="0">
            <a:spAutoFit/>
          </a:bodyPr>
          <a:lstStyle/>
          <a:p>
            <a:pPr algn="ctr"/>
            <a:r>
              <a:rPr lang="es-MX" b="1" dirty="0"/>
              <a:t>Uso de APPs</a:t>
            </a:r>
            <a:endParaRPr lang="es-MX" dirty="0"/>
          </a:p>
        </p:txBody>
      </p:sp>
      <p:sp>
        <p:nvSpPr>
          <p:cNvPr id="121" name="TextBox 120">
            <a:extLst>
              <a:ext uri="{FF2B5EF4-FFF2-40B4-BE49-F238E27FC236}">
                <a16:creationId xmlns:a16="http://schemas.microsoft.com/office/drawing/2014/main" id="{1ED0A875-7EA7-4E85-AA00-2CC6208718CB}"/>
              </a:ext>
            </a:extLst>
          </p:cNvPr>
          <p:cNvSpPr txBox="1"/>
          <p:nvPr/>
        </p:nvSpPr>
        <p:spPr>
          <a:xfrm>
            <a:off x="6518292" y="534946"/>
            <a:ext cx="1275907" cy="646331"/>
          </a:xfrm>
          <a:prstGeom prst="rect">
            <a:avLst/>
          </a:prstGeom>
          <a:noFill/>
        </p:spPr>
        <p:txBody>
          <a:bodyPr wrap="square" rtlCol="0">
            <a:spAutoFit/>
          </a:bodyPr>
          <a:lstStyle/>
          <a:p>
            <a:pPr algn="ctr"/>
            <a:r>
              <a:rPr lang="es-MX" b="1" dirty="0"/>
              <a:t>Compras digitales</a:t>
            </a:r>
            <a:endParaRPr lang="es-MX" dirty="0"/>
          </a:p>
        </p:txBody>
      </p:sp>
      <p:sp>
        <p:nvSpPr>
          <p:cNvPr id="125" name="TextBox 124">
            <a:extLst>
              <a:ext uri="{FF2B5EF4-FFF2-40B4-BE49-F238E27FC236}">
                <a16:creationId xmlns:a16="http://schemas.microsoft.com/office/drawing/2014/main" id="{AE56CE10-1F58-494F-AB4B-EBE30DBF4C2B}"/>
              </a:ext>
            </a:extLst>
          </p:cNvPr>
          <p:cNvSpPr txBox="1"/>
          <p:nvPr/>
        </p:nvSpPr>
        <p:spPr>
          <a:xfrm>
            <a:off x="7620175" y="671402"/>
            <a:ext cx="1275907" cy="369332"/>
          </a:xfrm>
          <a:prstGeom prst="rect">
            <a:avLst/>
          </a:prstGeom>
          <a:noFill/>
        </p:spPr>
        <p:txBody>
          <a:bodyPr wrap="square" rtlCol="0">
            <a:spAutoFit/>
          </a:bodyPr>
          <a:lstStyle/>
          <a:p>
            <a:pPr algn="ctr"/>
            <a:r>
              <a:rPr lang="es-MX" b="1" dirty="0"/>
              <a:t>Edad</a:t>
            </a:r>
            <a:endParaRPr lang="es-MX" dirty="0"/>
          </a:p>
        </p:txBody>
      </p:sp>
      <p:sp>
        <p:nvSpPr>
          <p:cNvPr id="126" name="Arrow: Up 125">
            <a:extLst>
              <a:ext uri="{FF2B5EF4-FFF2-40B4-BE49-F238E27FC236}">
                <a16:creationId xmlns:a16="http://schemas.microsoft.com/office/drawing/2014/main" id="{BE941781-9244-4C03-9B35-A67F2F6BAE0B}"/>
              </a:ext>
            </a:extLst>
          </p:cNvPr>
          <p:cNvSpPr/>
          <p:nvPr/>
        </p:nvSpPr>
        <p:spPr>
          <a:xfrm>
            <a:off x="3045759" y="139268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Arrow: Up 126">
            <a:extLst>
              <a:ext uri="{FF2B5EF4-FFF2-40B4-BE49-F238E27FC236}">
                <a16:creationId xmlns:a16="http://schemas.microsoft.com/office/drawing/2014/main" id="{25B40C34-0B18-4240-8C41-979F4326241F}"/>
              </a:ext>
            </a:extLst>
          </p:cNvPr>
          <p:cNvSpPr/>
          <p:nvPr/>
        </p:nvSpPr>
        <p:spPr>
          <a:xfrm>
            <a:off x="3269043" y="139268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Arrow: Up 127">
            <a:extLst>
              <a:ext uri="{FF2B5EF4-FFF2-40B4-BE49-F238E27FC236}">
                <a16:creationId xmlns:a16="http://schemas.microsoft.com/office/drawing/2014/main" id="{2A98B343-F4A3-4C34-B40A-9161920271E4}"/>
              </a:ext>
            </a:extLst>
          </p:cNvPr>
          <p:cNvSpPr/>
          <p:nvPr/>
        </p:nvSpPr>
        <p:spPr>
          <a:xfrm>
            <a:off x="3494544" y="139591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Arrow: Up 128">
            <a:extLst>
              <a:ext uri="{FF2B5EF4-FFF2-40B4-BE49-F238E27FC236}">
                <a16:creationId xmlns:a16="http://schemas.microsoft.com/office/drawing/2014/main" id="{1FCF2B38-B213-40B2-8042-A7186AF867E4}"/>
              </a:ext>
            </a:extLst>
          </p:cNvPr>
          <p:cNvSpPr/>
          <p:nvPr/>
        </p:nvSpPr>
        <p:spPr>
          <a:xfrm>
            <a:off x="4275734" y="137766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Arrow: Up 129">
            <a:extLst>
              <a:ext uri="{FF2B5EF4-FFF2-40B4-BE49-F238E27FC236}">
                <a16:creationId xmlns:a16="http://schemas.microsoft.com/office/drawing/2014/main" id="{23CFF8B9-9814-4C18-A363-6BE77B7F82B6}"/>
              </a:ext>
            </a:extLst>
          </p:cNvPr>
          <p:cNvSpPr/>
          <p:nvPr/>
        </p:nvSpPr>
        <p:spPr>
          <a:xfrm>
            <a:off x="4499018" y="137766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Arrow: Up 130">
            <a:extLst>
              <a:ext uri="{FF2B5EF4-FFF2-40B4-BE49-F238E27FC236}">
                <a16:creationId xmlns:a16="http://schemas.microsoft.com/office/drawing/2014/main" id="{87E643A1-C9F6-4442-8594-FD717495EBF8}"/>
              </a:ext>
            </a:extLst>
          </p:cNvPr>
          <p:cNvSpPr/>
          <p:nvPr/>
        </p:nvSpPr>
        <p:spPr>
          <a:xfrm>
            <a:off x="4724519" y="138089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Arrow: Up 131">
            <a:extLst>
              <a:ext uri="{FF2B5EF4-FFF2-40B4-BE49-F238E27FC236}">
                <a16:creationId xmlns:a16="http://schemas.microsoft.com/office/drawing/2014/main" id="{02B3EDD2-F2BD-4B59-9551-769C493D42E2}"/>
              </a:ext>
            </a:extLst>
          </p:cNvPr>
          <p:cNvSpPr/>
          <p:nvPr/>
        </p:nvSpPr>
        <p:spPr>
          <a:xfrm>
            <a:off x="4318366" y="287685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Arrow: Up 132">
            <a:extLst>
              <a:ext uri="{FF2B5EF4-FFF2-40B4-BE49-F238E27FC236}">
                <a16:creationId xmlns:a16="http://schemas.microsoft.com/office/drawing/2014/main" id="{108146BC-F002-4E5D-BD6B-EDC794DCF84C}"/>
              </a:ext>
            </a:extLst>
          </p:cNvPr>
          <p:cNvSpPr/>
          <p:nvPr/>
        </p:nvSpPr>
        <p:spPr>
          <a:xfrm>
            <a:off x="4541650" y="287685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Arrow: Up 133">
            <a:extLst>
              <a:ext uri="{FF2B5EF4-FFF2-40B4-BE49-F238E27FC236}">
                <a16:creationId xmlns:a16="http://schemas.microsoft.com/office/drawing/2014/main" id="{AA782F16-8DDE-4FA5-9255-8597EDDEFDFE}"/>
              </a:ext>
            </a:extLst>
          </p:cNvPr>
          <p:cNvSpPr/>
          <p:nvPr/>
        </p:nvSpPr>
        <p:spPr>
          <a:xfrm>
            <a:off x="4767151" y="288008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5" name="Arrow: Up 134">
            <a:extLst>
              <a:ext uri="{FF2B5EF4-FFF2-40B4-BE49-F238E27FC236}">
                <a16:creationId xmlns:a16="http://schemas.microsoft.com/office/drawing/2014/main" id="{EEDE8F02-B54D-4C4C-ABE1-1C3287DB4A31}"/>
              </a:ext>
            </a:extLst>
          </p:cNvPr>
          <p:cNvSpPr/>
          <p:nvPr/>
        </p:nvSpPr>
        <p:spPr>
          <a:xfrm>
            <a:off x="3093605" y="464776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Arrow: Up 135">
            <a:extLst>
              <a:ext uri="{FF2B5EF4-FFF2-40B4-BE49-F238E27FC236}">
                <a16:creationId xmlns:a16="http://schemas.microsoft.com/office/drawing/2014/main" id="{1B29287C-4F0E-4AB5-A881-925127CAE9AC}"/>
              </a:ext>
            </a:extLst>
          </p:cNvPr>
          <p:cNvSpPr/>
          <p:nvPr/>
        </p:nvSpPr>
        <p:spPr>
          <a:xfrm>
            <a:off x="3316889" y="46477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Arrow: Up 136">
            <a:extLst>
              <a:ext uri="{FF2B5EF4-FFF2-40B4-BE49-F238E27FC236}">
                <a16:creationId xmlns:a16="http://schemas.microsoft.com/office/drawing/2014/main" id="{A9C1134B-9993-494D-9D19-8CDA32D3BCF6}"/>
              </a:ext>
            </a:extLst>
          </p:cNvPr>
          <p:cNvSpPr/>
          <p:nvPr/>
        </p:nvSpPr>
        <p:spPr>
          <a:xfrm>
            <a:off x="4322584" y="461887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Arrow: Up 137">
            <a:extLst>
              <a:ext uri="{FF2B5EF4-FFF2-40B4-BE49-F238E27FC236}">
                <a16:creationId xmlns:a16="http://schemas.microsoft.com/office/drawing/2014/main" id="{D3AB293D-DEC7-4D1C-961B-CCF35D71E79B}"/>
              </a:ext>
            </a:extLst>
          </p:cNvPr>
          <p:cNvSpPr/>
          <p:nvPr/>
        </p:nvSpPr>
        <p:spPr>
          <a:xfrm>
            <a:off x="4545868" y="461887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Arrow: Up 138">
            <a:extLst>
              <a:ext uri="{FF2B5EF4-FFF2-40B4-BE49-F238E27FC236}">
                <a16:creationId xmlns:a16="http://schemas.microsoft.com/office/drawing/2014/main" id="{E150DEB9-C1E6-49CE-9FA4-FA831146B546}"/>
              </a:ext>
            </a:extLst>
          </p:cNvPr>
          <p:cNvSpPr/>
          <p:nvPr/>
        </p:nvSpPr>
        <p:spPr>
          <a:xfrm>
            <a:off x="4771369" y="462210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0" name="Arrow: Up 139">
            <a:extLst>
              <a:ext uri="{FF2B5EF4-FFF2-40B4-BE49-F238E27FC236}">
                <a16:creationId xmlns:a16="http://schemas.microsoft.com/office/drawing/2014/main" id="{ACC595E2-BD98-4915-B1FB-9796E0FA2F13}"/>
              </a:ext>
            </a:extLst>
          </p:cNvPr>
          <p:cNvSpPr/>
          <p:nvPr/>
        </p:nvSpPr>
        <p:spPr>
          <a:xfrm>
            <a:off x="5689952" y="288654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Arrow: Up 140">
            <a:extLst>
              <a:ext uri="{FF2B5EF4-FFF2-40B4-BE49-F238E27FC236}">
                <a16:creationId xmlns:a16="http://schemas.microsoft.com/office/drawing/2014/main" id="{AFCDFCFF-9F76-4494-82CD-A4FF954FD54F}"/>
              </a:ext>
            </a:extLst>
          </p:cNvPr>
          <p:cNvSpPr/>
          <p:nvPr/>
        </p:nvSpPr>
        <p:spPr>
          <a:xfrm>
            <a:off x="5913236" y="288654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Arrow: Up 141">
            <a:extLst>
              <a:ext uri="{FF2B5EF4-FFF2-40B4-BE49-F238E27FC236}">
                <a16:creationId xmlns:a16="http://schemas.microsoft.com/office/drawing/2014/main" id="{1AA409A2-2015-489A-98E4-D3C2D1CBFC66}"/>
              </a:ext>
            </a:extLst>
          </p:cNvPr>
          <p:cNvSpPr/>
          <p:nvPr/>
        </p:nvSpPr>
        <p:spPr>
          <a:xfrm>
            <a:off x="6138737" y="288977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Arrow: Up 142">
            <a:extLst>
              <a:ext uri="{FF2B5EF4-FFF2-40B4-BE49-F238E27FC236}">
                <a16:creationId xmlns:a16="http://schemas.microsoft.com/office/drawing/2014/main" id="{8461DA70-6242-49DE-9D77-42275DEF3F00}"/>
              </a:ext>
            </a:extLst>
          </p:cNvPr>
          <p:cNvSpPr/>
          <p:nvPr/>
        </p:nvSpPr>
        <p:spPr>
          <a:xfrm>
            <a:off x="3062710" y="289205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Arrow: Up 143">
            <a:extLst>
              <a:ext uri="{FF2B5EF4-FFF2-40B4-BE49-F238E27FC236}">
                <a16:creationId xmlns:a16="http://schemas.microsoft.com/office/drawing/2014/main" id="{C174D675-9F11-4EDC-A0EA-360DB82B0A2C}"/>
              </a:ext>
            </a:extLst>
          </p:cNvPr>
          <p:cNvSpPr/>
          <p:nvPr/>
        </p:nvSpPr>
        <p:spPr>
          <a:xfrm>
            <a:off x="3285994" y="289205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Arrow: Up 144">
            <a:extLst>
              <a:ext uri="{FF2B5EF4-FFF2-40B4-BE49-F238E27FC236}">
                <a16:creationId xmlns:a16="http://schemas.microsoft.com/office/drawing/2014/main" id="{4256D1F4-4D78-4875-AF20-B5B188C79EA8}"/>
              </a:ext>
            </a:extLst>
          </p:cNvPr>
          <p:cNvSpPr/>
          <p:nvPr/>
        </p:nvSpPr>
        <p:spPr>
          <a:xfrm>
            <a:off x="3511495" y="289528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6" name="Arrow: Up 145">
            <a:extLst>
              <a:ext uri="{FF2B5EF4-FFF2-40B4-BE49-F238E27FC236}">
                <a16:creationId xmlns:a16="http://schemas.microsoft.com/office/drawing/2014/main" id="{6BF14EDC-4C7D-4EBA-B92C-79DCAF0AF3B2}"/>
              </a:ext>
            </a:extLst>
          </p:cNvPr>
          <p:cNvSpPr/>
          <p:nvPr/>
        </p:nvSpPr>
        <p:spPr>
          <a:xfrm rot="10800000">
            <a:off x="5646096" y="139892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Arrow: Up 146">
            <a:extLst>
              <a:ext uri="{FF2B5EF4-FFF2-40B4-BE49-F238E27FC236}">
                <a16:creationId xmlns:a16="http://schemas.microsoft.com/office/drawing/2014/main" id="{C91ABEED-C3BA-4B46-ACCC-8ADFD6855637}"/>
              </a:ext>
            </a:extLst>
          </p:cNvPr>
          <p:cNvSpPr/>
          <p:nvPr/>
        </p:nvSpPr>
        <p:spPr>
          <a:xfrm rot="10800000">
            <a:off x="5869380" y="139892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Arrow: Up 147">
            <a:extLst>
              <a:ext uri="{FF2B5EF4-FFF2-40B4-BE49-F238E27FC236}">
                <a16:creationId xmlns:a16="http://schemas.microsoft.com/office/drawing/2014/main" id="{264C9E88-6D23-48DC-B2FE-641D7E7E0744}"/>
              </a:ext>
            </a:extLst>
          </p:cNvPr>
          <p:cNvSpPr/>
          <p:nvPr/>
        </p:nvSpPr>
        <p:spPr>
          <a:xfrm rot="10800000">
            <a:off x="6916312" y="138256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Arrow: Up 148">
            <a:extLst>
              <a:ext uri="{FF2B5EF4-FFF2-40B4-BE49-F238E27FC236}">
                <a16:creationId xmlns:a16="http://schemas.microsoft.com/office/drawing/2014/main" id="{933F245C-9023-4657-B99A-63059F4015E6}"/>
              </a:ext>
            </a:extLst>
          </p:cNvPr>
          <p:cNvSpPr/>
          <p:nvPr/>
        </p:nvSpPr>
        <p:spPr>
          <a:xfrm rot="10800000">
            <a:off x="7139596" y="138256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Arrow: Up 149">
            <a:extLst>
              <a:ext uri="{FF2B5EF4-FFF2-40B4-BE49-F238E27FC236}">
                <a16:creationId xmlns:a16="http://schemas.microsoft.com/office/drawing/2014/main" id="{25BEEE6A-2162-45C4-8B9E-BF4AFB223CB2}"/>
              </a:ext>
            </a:extLst>
          </p:cNvPr>
          <p:cNvSpPr/>
          <p:nvPr/>
        </p:nvSpPr>
        <p:spPr>
          <a:xfrm rot="10800000">
            <a:off x="6927968" y="2922353"/>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1" name="Arrow: Up 150">
            <a:extLst>
              <a:ext uri="{FF2B5EF4-FFF2-40B4-BE49-F238E27FC236}">
                <a16:creationId xmlns:a16="http://schemas.microsoft.com/office/drawing/2014/main" id="{8F6A2E5A-B4E9-4622-A3E0-1BBD4A88F193}"/>
              </a:ext>
            </a:extLst>
          </p:cNvPr>
          <p:cNvSpPr/>
          <p:nvPr/>
        </p:nvSpPr>
        <p:spPr>
          <a:xfrm rot="10800000">
            <a:off x="7151252" y="292235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Arrow: Up 151">
            <a:extLst>
              <a:ext uri="{FF2B5EF4-FFF2-40B4-BE49-F238E27FC236}">
                <a16:creationId xmlns:a16="http://schemas.microsoft.com/office/drawing/2014/main" id="{D0700945-2242-44B9-95AA-377E70896F56}"/>
              </a:ext>
            </a:extLst>
          </p:cNvPr>
          <p:cNvSpPr/>
          <p:nvPr/>
        </p:nvSpPr>
        <p:spPr>
          <a:xfrm rot="10800000">
            <a:off x="5689952" y="463273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Arrow: Up 152">
            <a:extLst>
              <a:ext uri="{FF2B5EF4-FFF2-40B4-BE49-F238E27FC236}">
                <a16:creationId xmlns:a16="http://schemas.microsoft.com/office/drawing/2014/main" id="{8D994B35-F82C-46E5-872D-5C329DDCE440}"/>
              </a:ext>
            </a:extLst>
          </p:cNvPr>
          <p:cNvSpPr/>
          <p:nvPr/>
        </p:nvSpPr>
        <p:spPr>
          <a:xfrm rot="10800000">
            <a:off x="6873913" y="461564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Arrow: Up 153">
            <a:extLst>
              <a:ext uri="{FF2B5EF4-FFF2-40B4-BE49-F238E27FC236}">
                <a16:creationId xmlns:a16="http://schemas.microsoft.com/office/drawing/2014/main" id="{4551E1E9-36D8-411D-B60B-80B3819F7FBF}"/>
              </a:ext>
            </a:extLst>
          </p:cNvPr>
          <p:cNvSpPr/>
          <p:nvPr/>
        </p:nvSpPr>
        <p:spPr>
          <a:xfrm rot="10800000">
            <a:off x="7097197" y="461564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Arrow: Up 154">
            <a:extLst>
              <a:ext uri="{FF2B5EF4-FFF2-40B4-BE49-F238E27FC236}">
                <a16:creationId xmlns:a16="http://schemas.microsoft.com/office/drawing/2014/main" id="{E2CF2DD4-82C9-47AE-B843-51BF5002485F}"/>
              </a:ext>
            </a:extLst>
          </p:cNvPr>
          <p:cNvSpPr/>
          <p:nvPr/>
        </p:nvSpPr>
        <p:spPr>
          <a:xfrm rot="10800000">
            <a:off x="7322698" y="461887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Arrow: Up 155">
            <a:extLst>
              <a:ext uri="{FF2B5EF4-FFF2-40B4-BE49-F238E27FC236}">
                <a16:creationId xmlns:a16="http://schemas.microsoft.com/office/drawing/2014/main" id="{EEA53418-DEB7-4B70-A006-842AAA614A63}"/>
              </a:ext>
            </a:extLst>
          </p:cNvPr>
          <p:cNvSpPr/>
          <p:nvPr/>
        </p:nvSpPr>
        <p:spPr>
          <a:xfrm rot="10800000">
            <a:off x="3047526" y="2138603"/>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7" name="Arrow: Up 156">
            <a:extLst>
              <a:ext uri="{FF2B5EF4-FFF2-40B4-BE49-F238E27FC236}">
                <a16:creationId xmlns:a16="http://schemas.microsoft.com/office/drawing/2014/main" id="{1F973CAA-04B8-417D-BE17-906FFA48259E}"/>
              </a:ext>
            </a:extLst>
          </p:cNvPr>
          <p:cNvSpPr/>
          <p:nvPr/>
        </p:nvSpPr>
        <p:spPr>
          <a:xfrm rot="10800000">
            <a:off x="3270810" y="213860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Arrow: Up 157">
            <a:extLst>
              <a:ext uri="{FF2B5EF4-FFF2-40B4-BE49-F238E27FC236}">
                <a16:creationId xmlns:a16="http://schemas.microsoft.com/office/drawing/2014/main" id="{5C2C0188-6E4F-4693-A133-96E7491A630B}"/>
              </a:ext>
            </a:extLst>
          </p:cNvPr>
          <p:cNvSpPr/>
          <p:nvPr/>
        </p:nvSpPr>
        <p:spPr>
          <a:xfrm rot="10800000">
            <a:off x="3065800" y="376199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Arrow: Up 158">
            <a:extLst>
              <a:ext uri="{FF2B5EF4-FFF2-40B4-BE49-F238E27FC236}">
                <a16:creationId xmlns:a16="http://schemas.microsoft.com/office/drawing/2014/main" id="{0D428E8F-F472-456D-83DC-8B0A51F83280}"/>
              </a:ext>
            </a:extLst>
          </p:cNvPr>
          <p:cNvSpPr/>
          <p:nvPr/>
        </p:nvSpPr>
        <p:spPr>
          <a:xfrm rot="10800000">
            <a:off x="3289084" y="376199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0" name="Arrow: Up 159">
            <a:extLst>
              <a:ext uri="{FF2B5EF4-FFF2-40B4-BE49-F238E27FC236}">
                <a16:creationId xmlns:a16="http://schemas.microsoft.com/office/drawing/2014/main" id="{C3D1212D-2BF4-4BA0-AF21-049517AAE0AA}"/>
              </a:ext>
            </a:extLst>
          </p:cNvPr>
          <p:cNvSpPr/>
          <p:nvPr/>
        </p:nvSpPr>
        <p:spPr>
          <a:xfrm rot="10800000">
            <a:off x="3088291" y="552638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1" name="Arrow: Up 160">
            <a:extLst>
              <a:ext uri="{FF2B5EF4-FFF2-40B4-BE49-F238E27FC236}">
                <a16:creationId xmlns:a16="http://schemas.microsoft.com/office/drawing/2014/main" id="{C68364AF-1B86-4438-BBE2-8A62DE3FC613}"/>
              </a:ext>
            </a:extLst>
          </p:cNvPr>
          <p:cNvSpPr/>
          <p:nvPr/>
        </p:nvSpPr>
        <p:spPr>
          <a:xfrm rot="10800000">
            <a:off x="3311575" y="552637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Arrow: Up 161">
            <a:extLst>
              <a:ext uri="{FF2B5EF4-FFF2-40B4-BE49-F238E27FC236}">
                <a16:creationId xmlns:a16="http://schemas.microsoft.com/office/drawing/2014/main" id="{4604DE03-B39A-45C2-8C50-C923102AAA12}"/>
              </a:ext>
            </a:extLst>
          </p:cNvPr>
          <p:cNvSpPr/>
          <p:nvPr/>
        </p:nvSpPr>
        <p:spPr>
          <a:xfrm rot="10800000">
            <a:off x="3537076" y="552961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Arrow: Up 162">
            <a:extLst>
              <a:ext uri="{FF2B5EF4-FFF2-40B4-BE49-F238E27FC236}">
                <a16:creationId xmlns:a16="http://schemas.microsoft.com/office/drawing/2014/main" id="{4859CA55-A23B-4513-BD7A-335C6F983BBB}"/>
              </a:ext>
            </a:extLst>
          </p:cNvPr>
          <p:cNvSpPr/>
          <p:nvPr/>
        </p:nvSpPr>
        <p:spPr>
          <a:xfrm>
            <a:off x="4335520" y="551059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Arrow: Up 163">
            <a:extLst>
              <a:ext uri="{FF2B5EF4-FFF2-40B4-BE49-F238E27FC236}">
                <a16:creationId xmlns:a16="http://schemas.microsoft.com/office/drawing/2014/main" id="{F265690E-A417-45A9-9C74-B193BA78942A}"/>
              </a:ext>
            </a:extLst>
          </p:cNvPr>
          <p:cNvSpPr/>
          <p:nvPr/>
        </p:nvSpPr>
        <p:spPr>
          <a:xfrm>
            <a:off x="4558804" y="551058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Arrow: Up 164">
            <a:extLst>
              <a:ext uri="{FF2B5EF4-FFF2-40B4-BE49-F238E27FC236}">
                <a16:creationId xmlns:a16="http://schemas.microsoft.com/office/drawing/2014/main" id="{157191D7-1459-4B41-B516-6BFD1F30027C}"/>
              </a:ext>
            </a:extLst>
          </p:cNvPr>
          <p:cNvSpPr/>
          <p:nvPr/>
        </p:nvSpPr>
        <p:spPr>
          <a:xfrm>
            <a:off x="4784305" y="551382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6" name="Arrow: Up 165">
            <a:extLst>
              <a:ext uri="{FF2B5EF4-FFF2-40B4-BE49-F238E27FC236}">
                <a16:creationId xmlns:a16="http://schemas.microsoft.com/office/drawing/2014/main" id="{757E76E6-459F-4904-96B5-CA5F0A2C8B15}"/>
              </a:ext>
            </a:extLst>
          </p:cNvPr>
          <p:cNvSpPr/>
          <p:nvPr/>
        </p:nvSpPr>
        <p:spPr>
          <a:xfrm rot="10800000">
            <a:off x="4320367" y="373789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Arrow: Up 166">
            <a:extLst>
              <a:ext uri="{FF2B5EF4-FFF2-40B4-BE49-F238E27FC236}">
                <a16:creationId xmlns:a16="http://schemas.microsoft.com/office/drawing/2014/main" id="{5D2B661F-08BA-4E30-AEFF-12F15B8A0F27}"/>
              </a:ext>
            </a:extLst>
          </p:cNvPr>
          <p:cNvSpPr/>
          <p:nvPr/>
        </p:nvSpPr>
        <p:spPr>
          <a:xfrm rot="10800000">
            <a:off x="4543651" y="373789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Arrow: Up 167">
            <a:extLst>
              <a:ext uri="{FF2B5EF4-FFF2-40B4-BE49-F238E27FC236}">
                <a16:creationId xmlns:a16="http://schemas.microsoft.com/office/drawing/2014/main" id="{2FE91A12-7DCA-4C8A-AC37-5FD46BC67BD7}"/>
              </a:ext>
            </a:extLst>
          </p:cNvPr>
          <p:cNvSpPr/>
          <p:nvPr/>
        </p:nvSpPr>
        <p:spPr>
          <a:xfrm rot="10800000">
            <a:off x="4318266" y="211873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9" name="Arrow: Up 168">
            <a:extLst>
              <a:ext uri="{FF2B5EF4-FFF2-40B4-BE49-F238E27FC236}">
                <a16:creationId xmlns:a16="http://schemas.microsoft.com/office/drawing/2014/main" id="{5C2A37A1-B57E-4934-B219-6351E69DDE6A}"/>
              </a:ext>
            </a:extLst>
          </p:cNvPr>
          <p:cNvSpPr/>
          <p:nvPr/>
        </p:nvSpPr>
        <p:spPr>
          <a:xfrm>
            <a:off x="5639915" y="209330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Arrow: Up 169">
            <a:extLst>
              <a:ext uri="{FF2B5EF4-FFF2-40B4-BE49-F238E27FC236}">
                <a16:creationId xmlns:a16="http://schemas.microsoft.com/office/drawing/2014/main" id="{0406914D-EBDB-4CA6-A8C1-148AB33AD917}"/>
              </a:ext>
            </a:extLst>
          </p:cNvPr>
          <p:cNvSpPr/>
          <p:nvPr/>
        </p:nvSpPr>
        <p:spPr>
          <a:xfrm>
            <a:off x="5863199" y="209330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1" name="Arrow: Up 170">
            <a:extLst>
              <a:ext uri="{FF2B5EF4-FFF2-40B4-BE49-F238E27FC236}">
                <a16:creationId xmlns:a16="http://schemas.microsoft.com/office/drawing/2014/main" id="{69025067-CFA7-460A-BED0-101726C7B91A}"/>
              </a:ext>
            </a:extLst>
          </p:cNvPr>
          <p:cNvSpPr/>
          <p:nvPr/>
        </p:nvSpPr>
        <p:spPr>
          <a:xfrm>
            <a:off x="6088700" y="209653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2" name="Arrow: Up 171">
            <a:extLst>
              <a:ext uri="{FF2B5EF4-FFF2-40B4-BE49-F238E27FC236}">
                <a16:creationId xmlns:a16="http://schemas.microsoft.com/office/drawing/2014/main" id="{9E8BC619-B7D7-44AF-AAA6-42D9752F0A68}"/>
              </a:ext>
            </a:extLst>
          </p:cNvPr>
          <p:cNvSpPr/>
          <p:nvPr/>
        </p:nvSpPr>
        <p:spPr>
          <a:xfrm>
            <a:off x="6888674" y="209007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Arrow: Up 172">
            <a:extLst>
              <a:ext uri="{FF2B5EF4-FFF2-40B4-BE49-F238E27FC236}">
                <a16:creationId xmlns:a16="http://schemas.microsoft.com/office/drawing/2014/main" id="{94F64EF0-C02A-4288-8818-8A889ADF661F}"/>
              </a:ext>
            </a:extLst>
          </p:cNvPr>
          <p:cNvSpPr/>
          <p:nvPr/>
        </p:nvSpPr>
        <p:spPr>
          <a:xfrm>
            <a:off x="7111958" y="209006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4" name="Arrow: Up 173">
            <a:extLst>
              <a:ext uri="{FF2B5EF4-FFF2-40B4-BE49-F238E27FC236}">
                <a16:creationId xmlns:a16="http://schemas.microsoft.com/office/drawing/2014/main" id="{B60A9F4B-407A-4CDF-BF5C-7A6B2A25E12C}"/>
              </a:ext>
            </a:extLst>
          </p:cNvPr>
          <p:cNvSpPr/>
          <p:nvPr/>
        </p:nvSpPr>
        <p:spPr>
          <a:xfrm>
            <a:off x="7337459" y="209330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Arrow: Up 174">
            <a:extLst>
              <a:ext uri="{FF2B5EF4-FFF2-40B4-BE49-F238E27FC236}">
                <a16:creationId xmlns:a16="http://schemas.microsoft.com/office/drawing/2014/main" id="{B14D4D89-8754-44BE-91FF-A0265046FE7D}"/>
              </a:ext>
            </a:extLst>
          </p:cNvPr>
          <p:cNvSpPr/>
          <p:nvPr/>
        </p:nvSpPr>
        <p:spPr>
          <a:xfrm>
            <a:off x="5667362" y="371447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Arrow: Up 175">
            <a:extLst>
              <a:ext uri="{FF2B5EF4-FFF2-40B4-BE49-F238E27FC236}">
                <a16:creationId xmlns:a16="http://schemas.microsoft.com/office/drawing/2014/main" id="{528277B5-4905-4637-B103-137395229D2E}"/>
              </a:ext>
            </a:extLst>
          </p:cNvPr>
          <p:cNvSpPr/>
          <p:nvPr/>
        </p:nvSpPr>
        <p:spPr>
          <a:xfrm>
            <a:off x="5890646" y="371446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7" name="Arrow: Up 176">
            <a:extLst>
              <a:ext uri="{FF2B5EF4-FFF2-40B4-BE49-F238E27FC236}">
                <a16:creationId xmlns:a16="http://schemas.microsoft.com/office/drawing/2014/main" id="{70C1208A-BF6C-4691-992F-6DE5DC42437C}"/>
              </a:ext>
            </a:extLst>
          </p:cNvPr>
          <p:cNvSpPr/>
          <p:nvPr/>
        </p:nvSpPr>
        <p:spPr>
          <a:xfrm>
            <a:off x="6867834" y="37093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8" name="Arrow: Up 177">
            <a:extLst>
              <a:ext uri="{FF2B5EF4-FFF2-40B4-BE49-F238E27FC236}">
                <a16:creationId xmlns:a16="http://schemas.microsoft.com/office/drawing/2014/main" id="{FC3A3EC5-44F1-4610-B36D-85C1A2A8CBB5}"/>
              </a:ext>
            </a:extLst>
          </p:cNvPr>
          <p:cNvSpPr/>
          <p:nvPr/>
        </p:nvSpPr>
        <p:spPr>
          <a:xfrm>
            <a:off x="7091118" y="370935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Arrow: Up 178">
            <a:extLst>
              <a:ext uri="{FF2B5EF4-FFF2-40B4-BE49-F238E27FC236}">
                <a16:creationId xmlns:a16="http://schemas.microsoft.com/office/drawing/2014/main" id="{6FF55B74-E45C-45FB-9288-CB732DAD5A7B}"/>
              </a:ext>
            </a:extLst>
          </p:cNvPr>
          <p:cNvSpPr/>
          <p:nvPr/>
        </p:nvSpPr>
        <p:spPr>
          <a:xfrm>
            <a:off x="7316619" y="371258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Arrow: Up 179">
            <a:extLst>
              <a:ext uri="{FF2B5EF4-FFF2-40B4-BE49-F238E27FC236}">
                <a16:creationId xmlns:a16="http://schemas.microsoft.com/office/drawing/2014/main" id="{C74F27C5-B2A1-421B-B882-882B1395EF20}"/>
              </a:ext>
            </a:extLst>
          </p:cNvPr>
          <p:cNvSpPr/>
          <p:nvPr/>
        </p:nvSpPr>
        <p:spPr>
          <a:xfrm>
            <a:off x="5665794" y="549552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Arrow: Up 180">
            <a:extLst>
              <a:ext uri="{FF2B5EF4-FFF2-40B4-BE49-F238E27FC236}">
                <a16:creationId xmlns:a16="http://schemas.microsoft.com/office/drawing/2014/main" id="{7718B7E6-9523-4E0F-8D28-C4EF42DA4AA2}"/>
              </a:ext>
            </a:extLst>
          </p:cNvPr>
          <p:cNvSpPr/>
          <p:nvPr/>
        </p:nvSpPr>
        <p:spPr>
          <a:xfrm>
            <a:off x="5889078" y="549552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Arrow: Up 181">
            <a:extLst>
              <a:ext uri="{FF2B5EF4-FFF2-40B4-BE49-F238E27FC236}">
                <a16:creationId xmlns:a16="http://schemas.microsoft.com/office/drawing/2014/main" id="{46F9C312-B61B-46AF-A8AE-152F64F17A59}"/>
              </a:ext>
            </a:extLst>
          </p:cNvPr>
          <p:cNvSpPr/>
          <p:nvPr/>
        </p:nvSpPr>
        <p:spPr>
          <a:xfrm>
            <a:off x="6114579" y="54987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Arrow: Up 182">
            <a:extLst>
              <a:ext uri="{FF2B5EF4-FFF2-40B4-BE49-F238E27FC236}">
                <a16:creationId xmlns:a16="http://schemas.microsoft.com/office/drawing/2014/main" id="{B1B0506A-7062-4F11-B318-F69E63DF8FD2}"/>
              </a:ext>
            </a:extLst>
          </p:cNvPr>
          <p:cNvSpPr/>
          <p:nvPr/>
        </p:nvSpPr>
        <p:spPr>
          <a:xfrm>
            <a:off x="6873913" y="547885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Arrow: Up 183">
            <a:extLst>
              <a:ext uri="{FF2B5EF4-FFF2-40B4-BE49-F238E27FC236}">
                <a16:creationId xmlns:a16="http://schemas.microsoft.com/office/drawing/2014/main" id="{F7407615-5F2F-40C4-B6F0-51C74C71FF37}"/>
              </a:ext>
            </a:extLst>
          </p:cNvPr>
          <p:cNvSpPr/>
          <p:nvPr/>
        </p:nvSpPr>
        <p:spPr>
          <a:xfrm>
            <a:off x="7097197" y="547885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5" name="Arrow: Up 184">
            <a:extLst>
              <a:ext uri="{FF2B5EF4-FFF2-40B4-BE49-F238E27FC236}">
                <a16:creationId xmlns:a16="http://schemas.microsoft.com/office/drawing/2014/main" id="{8F4E89AC-CEDE-4BBF-80A5-324AC3E288E4}"/>
              </a:ext>
            </a:extLst>
          </p:cNvPr>
          <p:cNvSpPr/>
          <p:nvPr/>
        </p:nvSpPr>
        <p:spPr>
          <a:xfrm>
            <a:off x="7322698" y="548208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TextBox 185">
            <a:extLst>
              <a:ext uri="{FF2B5EF4-FFF2-40B4-BE49-F238E27FC236}">
                <a16:creationId xmlns:a16="http://schemas.microsoft.com/office/drawing/2014/main" id="{33B94B99-FCCC-4BD5-814A-84BC35FE3886}"/>
              </a:ext>
            </a:extLst>
          </p:cNvPr>
          <p:cNvSpPr txBox="1"/>
          <p:nvPr/>
        </p:nvSpPr>
        <p:spPr>
          <a:xfrm>
            <a:off x="8094971" y="1271845"/>
            <a:ext cx="891980" cy="5355312"/>
          </a:xfrm>
          <a:prstGeom prst="rect">
            <a:avLst/>
          </a:prstGeom>
          <a:noFill/>
        </p:spPr>
        <p:txBody>
          <a:bodyPr wrap="square" rtlCol="0">
            <a:spAutoFit/>
          </a:bodyPr>
          <a:lstStyle/>
          <a:p>
            <a:r>
              <a:rPr lang="es-MX" sz="1700" dirty="0"/>
              <a:t>74</a:t>
            </a:r>
          </a:p>
          <a:p>
            <a:endParaRPr lang="es-MX" sz="1700" dirty="0"/>
          </a:p>
          <a:p>
            <a:endParaRPr lang="es-MX" sz="1700" dirty="0"/>
          </a:p>
          <a:p>
            <a:r>
              <a:rPr lang="es-MX" sz="1700" dirty="0"/>
              <a:t>24</a:t>
            </a:r>
          </a:p>
          <a:p>
            <a:endParaRPr lang="es-MX" sz="1700" dirty="0"/>
          </a:p>
          <a:p>
            <a:endParaRPr lang="es-MX" sz="1700" dirty="0"/>
          </a:p>
          <a:p>
            <a:r>
              <a:rPr lang="es-MX" sz="1700" dirty="0"/>
              <a:t>72</a:t>
            </a:r>
          </a:p>
          <a:p>
            <a:endParaRPr lang="es-MX" sz="1700" dirty="0"/>
          </a:p>
          <a:p>
            <a:endParaRPr lang="es-MX" sz="1700" dirty="0"/>
          </a:p>
          <a:p>
            <a:r>
              <a:rPr lang="es-MX" sz="1700" dirty="0"/>
              <a:t>23</a:t>
            </a:r>
          </a:p>
          <a:p>
            <a:endParaRPr lang="es-MX" sz="2400" dirty="0"/>
          </a:p>
          <a:p>
            <a:endParaRPr lang="es-MX" sz="1700" dirty="0"/>
          </a:p>
          <a:p>
            <a:r>
              <a:rPr lang="es-MX" sz="1700" dirty="0"/>
              <a:t>71</a:t>
            </a:r>
          </a:p>
          <a:p>
            <a:endParaRPr lang="es-MX" sz="1200" dirty="0"/>
          </a:p>
          <a:p>
            <a:endParaRPr lang="es-MX" sz="1700" dirty="0"/>
          </a:p>
          <a:p>
            <a:endParaRPr lang="es-MX" sz="1700" dirty="0"/>
          </a:p>
          <a:p>
            <a:r>
              <a:rPr lang="es-MX" sz="1700" dirty="0"/>
              <a:t>25</a:t>
            </a:r>
          </a:p>
          <a:p>
            <a:endParaRPr lang="es-MX" sz="1700" dirty="0"/>
          </a:p>
          <a:p>
            <a:endParaRPr lang="es-MX" sz="1700" dirty="0"/>
          </a:p>
          <a:p>
            <a:r>
              <a:rPr lang="es-MX" sz="1700" dirty="0"/>
              <a:t>50</a:t>
            </a:r>
          </a:p>
        </p:txBody>
      </p:sp>
      <p:sp>
        <p:nvSpPr>
          <p:cNvPr id="187" name="Arrow: Up 186">
            <a:extLst>
              <a:ext uri="{FF2B5EF4-FFF2-40B4-BE49-F238E27FC236}">
                <a16:creationId xmlns:a16="http://schemas.microsoft.com/office/drawing/2014/main" id="{6A1A3C28-3CEB-4F3A-B9A6-BC416ABC58DB}"/>
              </a:ext>
            </a:extLst>
          </p:cNvPr>
          <p:cNvSpPr/>
          <p:nvPr/>
        </p:nvSpPr>
        <p:spPr>
          <a:xfrm>
            <a:off x="3263880" y="626200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Arrow: Up 187">
            <a:extLst>
              <a:ext uri="{FF2B5EF4-FFF2-40B4-BE49-F238E27FC236}">
                <a16:creationId xmlns:a16="http://schemas.microsoft.com/office/drawing/2014/main" id="{5AF96729-166E-4248-87E2-51B497A0FBBB}"/>
              </a:ext>
            </a:extLst>
          </p:cNvPr>
          <p:cNvSpPr/>
          <p:nvPr/>
        </p:nvSpPr>
        <p:spPr>
          <a:xfrm>
            <a:off x="4398787" y="627585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Arrow: Up 188">
            <a:extLst>
              <a:ext uri="{FF2B5EF4-FFF2-40B4-BE49-F238E27FC236}">
                <a16:creationId xmlns:a16="http://schemas.microsoft.com/office/drawing/2014/main" id="{C2AB1F45-5A16-43E8-B2CE-BF713C00886E}"/>
              </a:ext>
            </a:extLst>
          </p:cNvPr>
          <p:cNvSpPr/>
          <p:nvPr/>
        </p:nvSpPr>
        <p:spPr>
          <a:xfrm>
            <a:off x="4622071" y="627585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Arrow: Up 189">
            <a:extLst>
              <a:ext uri="{FF2B5EF4-FFF2-40B4-BE49-F238E27FC236}">
                <a16:creationId xmlns:a16="http://schemas.microsoft.com/office/drawing/2014/main" id="{D51E5D6B-7C04-478D-B052-77C98C3BF15B}"/>
              </a:ext>
            </a:extLst>
          </p:cNvPr>
          <p:cNvSpPr/>
          <p:nvPr/>
        </p:nvSpPr>
        <p:spPr>
          <a:xfrm rot="10800000">
            <a:off x="5766155"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1" name="Arrow: Up 190">
            <a:extLst>
              <a:ext uri="{FF2B5EF4-FFF2-40B4-BE49-F238E27FC236}">
                <a16:creationId xmlns:a16="http://schemas.microsoft.com/office/drawing/2014/main" id="{A7DC82B9-4516-4B21-AE23-2F4BB7AA0F5C}"/>
              </a:ext>
            </a:extLst>
          </p:cNvPr>
          <p:cNvSpPr/>
          <p:nvPr/>
        </p:nvSpPr>
        <p:spPr>
          <a:xfrm rot="10800000">
            <a:off x="7053027" y="628971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2" name="Arrow: Up 191">
            <a:extLst>
              <a:ext uri="{FF2B5EF4-FFF2-40B4-BE49-F238E27FC236}">
                <a16:creationId xmlns:a16="http://schemas.microsoft.com/office/drawing/2014/main" id="{C8529458-5A64-436B-BDEE-048F505F1D09}"/>
              </a:ext>
            </a:extLst>
          </p:cNvPr>
          <p:cNvSpPr/>
          <p:nvPr/>
        </p:nvSpPr>
        <p:spPr>
          <a:xfrm rot="10800000">
            <a:off x="6030571"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134853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FD47C34-F299-499B-A56C-D120BC06DB6C}"/>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Técnicas de Data Mining</a:t>
            </a:r>
          </a:p>
        </p:txBody>
      </p:sp>
      <p:graphicFrame>
        <p:nvGraphicFramePr>
          <p:cNvPr id="9" name="Diagram 8">
            <a:extLst>
              <a:ext uri="{FF2B5EF4-FFF2-40B4-BE49-F238E27FC236}">
                <a16:creationId xmlns:a16="http://schemas.microsoft.com/office/drawing/2014/main" id="{E697CD88-C0B1-47B0-97C5-156A14DC7A1A}"/>
              </a:ext>
            </a:extLst>
          </p:cNvPr>
          <p:cNvGraphicFramePr/>
          <p:nvPr>
            <p:extLst>
              <p:ext uri="{D42A27DB-BD31-4B8C-83A1-F6EECF244321}">
                <p14:modId xmlns:p14="http://schemas.microsoft.com/office/powerpoint/2010/main" val="2045530711"/>
              </p:ext>
            </p:extLst>
          </p:nvPr>
        </p:nvGraphicFramePr>
        <p:xfrm>
          <a:off x="5166628" y="470446"/>
          <a:ext cx="6480047" cy="591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8634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1F4D8-0FFC-4CCD-81A6-D1E24CCBC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961" y="1945155"/>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B2B480-1148-4040-8044-48AC63CA5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710" y="3574193"/>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2548B8-612F-44A7-8A33-9B99C9784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845" y="5269334"/>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94F3C4-980B-45E3-A833-438C1A28D5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8728" y="2745584"/>
            <a:ext cx="595912" cy="6096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F3EE52-19AD-4F0C-BC4F-23DD35C76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3582" y="1197895"/>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E4B6793-DF11-49F0-9212-AF0E6642DC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4422" y="4456451"/>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E813BF-CE48-444F-9490-8C245FBBCA88}"/>
              </a:ext>
            </a:extLst>
          </p:cNvPr>
          <p:cNvSpPr/>
          <p:nvPr/>
        </p:nvSpPr>
        <p:spPr>
          <a:xfrm>
            <a:off x="341066" y="315311"/>
            <a:ext cx="1796004" cy="523220"/>
          </a:xfrm>
          <a:prstGeom prst="rect">
            <a:avLst/>
          </a:prstGeom>
        </p:spPr>
        <p:txBody>
          <a:bodyPr wrap="none">
            <a:spAutoFit/>
          </a:bodyPr>
          <a:lstStyle/>
          <a:p>
            <a:r>
              <a:rPr lang="es-MX" sz="2800" b="1" dirty="0"/>
              <a:t>Regression</a:t>
            </a:r>
          </a:p>
        </p:txBody>
      </p:sp>
      <p:sp>
        <p:nvSpPr>
          <p:cNvPr id="11" name="TextBox 10">
            <a:extLst>
              <a:ext uri="{FF2B5EF4-FFF2-40B4-BE49-F238E27FC236}">
                <a16:creationId xmlns:a16="http://schemas.microsoft.com/office/drawing/2014/main" id="{0E0DB708-F933-4D41-A3F8-E8C28889F99A}"/>
              </a:ext>
            </a:extLst>
          </p:cNvPr>
          <p:cNvSpPr txBox="1"/>
          <p:nvPr/>
        </p:nvSpPr>
        <p:spPr>
          <a:xfrm>
            <a:off x="8832259" y="653030"/>
            <a:ext cx="1573621" cy="369332"/>
          </a:xfrm>
          <a:prstGeom prst="rect">
            <a:avLst/>
          </a:prstGeom>
          <a:noFill/>
        </p:spPr>
        <p:txBody>
          <a:bodyPr wrap="square" rtlCol="0">
            <a:spAutoFit/>
          </a:bodyPr>
          <a:lstStyle/>
          <a:p>
            <a:r>
              <a:rPr lang="es-MX" b="1" dirty="0"/>
              <a:t>Venta en T+1</a:t>
            </a:r>
            <a:endParaRPr lang="es-MX" dirty="0"/>
          </a:p>
        </p:txBody>
      </p:sp>
      <p:sp>
        <p:nvSpPr>
          <p:cNvPr id="91" name="TextBox 90">
            <a:extLst>
              <a:ext uri="{FF2B5EF4-FFF2-40B4-BE49-F238E27FC236}">
                <a16:creationId xmlns:a16="http://schemas.microsoft.com/office/drawing/2014/main" id="{94C293E0-E98E-46FC-839F-5CD3DDF37D44}"/>
              </a:ext>
            </a:extLst>
          </p:cNvPr>
          <p:cNvSpPr txBox="1"/>
          <p:nvPr/>
        </p:nvSpPr>
        <p:spPr>
          <a:xfrm>
            <a:off x="10375682" y="647008"/>
            <a:ext cx="1573621" cy="369332"/>
          </a:xfrm>
          <a:prstGeom prst="rect">
            <a:avLst/>
          </a:prstGeom>
          <a:noFill/>
        </p:spPr>
        <p:txBody>
          <a:bodyPr wrap="square" rtlCol="0">
            <a:spAutoFit/>
          </a:bodyPr>
          <a:lstStyle/>
          <a:p>
            <a:r>
              <a:rPr lang="es-MX" b="1" dirty="0"/>
              <a:t>Fuga en T+1</a:t>
            </a:r>
            <a:endParaRPr lang="es-MX" dirty="0"/>
          </a:p>
        </p:txBody>
      </p:sp>
      <p:sp>
        <p:nvSpPr>
          <p:cNvPr id="93" name="TextBox 92">
            <a:extLst>
              <a:ext uri="{FF2B5EF4-FFF2-40B4-BE49-F238E27FC236}">
                <a16:creationId xmlns:a16="http://schemas.microsoft.com/office/drawing/2014/main" id="{BFD65FA8-9864-43A5-A53A-2CB0D00E99EC}"/>
              </a:ext>
            </a:extLst>
          </p:cNvPr>
          <p:cNvSpPr txBox="1"/>
          <p:nvPr/>
        </p:nvSpPr>
        <p:spPr>
          <a:xfrm>
            <a:off x="10756882" y="1233906"/>
            <a:ext cx="891980" cy="5355312"/>
          </a:xfrm>
          <a:prstGeom prst="rect">
            <a:avLst/>
          </a:prstGeom>
          <a:noFill/>
        </p:spPr>
        <p:txBody>
          <a:bodyPr wrap="square" rtlCol="0">
            <a:spAutoFit/>
          </a:bodyPr>
          <a:lstStyle/>
          <a:p>
            <a:r>
              <a:rPr lang="es-MX" sz="1700" dirty="0"/>
              <a:t>No</a:t>
            </a:r>
          </a:p>
          <a:p>
            <a:endParaRPr lang="es-MX" sz="1700" dirty="0"/>
          </a:p>
          <a:p>
            <a:endParaRPr lang="es-MX" sz="1700" dirty="0"/>
          </a:p>
          <a:p>
            <a:r>
              <a:rPr lang="es-MX" sz="1700" dirty="0"/>
              <a:t>Si</a:t>
            </a:r>
          </a:p>
          <a:p>
            <a:endParaRPr lang="es-MX" sz="1700" dirty="0"/>
          </a:p>
          <a:p>
            <a:endParaRPr lang="es-MX" sz="1700" dirty="0"/>
          </a:p>
          <a:p>
            <a:r>
              <a:rPr lang="es-MX" sz="1700" dirty="0"/>
              <a:t>No</a:t>
            </a:r>
          </a:p>
          <a:p>
            <a:endParaRPr lang="es-MX" sz="1700" dirty="0"/>
          </a:p>
          <a:p>
            <a:endParaRPr lang="es-MX" sz="1700" dirty="0"/>
          </a:p>
          <a:p>
            <a:r>
              <a:rPr lang="es-MX" sz="1700" dirty="0"/>
              <a:t>Si</a:t>
            </a:r>
          </a:p>
          <a:p>
            <a:endParaRPr lang="es-MX" sz="2400" dirty="0"/>
          </a:p>
          <a:p>
            <a:endParaRPr lang="es-MX" sz="1700" dirty="0"/>
          </a:p>
          <a:p>
            <a:r>
              <a:rPr lang="es-MX" sz="1700" dirty="0"/>
              <a:t>No</a:t>
            </a:r>
          </a:p>
          <a:p>
            <a:endParaRPr lang="es-MX" sz="1200" dirty="0"/>
          </a:p>
          <a:p>
            <a:endParaRPr lang="es-MX" sz="1700" dirty="0"/>
          </a:p>
          <a:p>
            <a:endParaRPr lang="es-MX" sz="1700" dirty="0"/>
          </a:p>
          <a:p>
            <a:r>
              <a:rPr lang="es-MX" sz="1700" dirty="0"/>
              <a:t>Si</a:t>
            </a:r>
          </a:p>
          <a:p>
            <a:endParaRPr lang="es-MX" sz="1700" dirty="0"/>
          </a:p>
          <a:p>
            <a:endParaRPr lang="es-MX" sz="1700" dirty="0"/>
          </a:p>
          <a:p>
            <a:r>
              <a:rPr lang="es-MX" sz="1700" b="1" dirty="0"/>
              <a:t>???</a:t>
            </a:r>
          </a:p>
        </p:txBody>
      </p:sp>
      <p:sp>
        <p:nvSpPr>
          <p:cNvPr id="94" name="TextBox 93">
            <a:extLst>
              <a:ext uri="{FF2B5EF4-FFF2-40B4-BE49-F238E27FC236}">
                <a16:creationId xmlns:a16="http://schemas.microsoft.com/office/drawing/2014/main" id="{BF703F84-676B-48A5-9E3A-1107335FAE79}"/>
              </a:ext>
            </a:extLst>
          </p:cNvPr>
          <p:cNvSpPr txBox="1"/>
          <p:nvPr/>
        </p:nvSpPr>
        <p:spPr>
          <a:xfrm>
            <a:off x="9253088" y="1254520"/>
            <a:ext cx="891980" cy="5355312"/>
          </a:xfrm>
          <a:prstGeom prst="rect">
            <a:avLst/>
          </a:prstGeom>
          <a:noFill/>
        </p:spPr>
        <p:txBody>
          <a:bodyPr wrap="square" rtlCol="0">
            <a:spAutoFit/>
          </a:bodyPr>
          <a:lstStyle/>
          <a:p>
            <a:r>
              <a:rPr lang="es-MX" sz="1700" dirty="0"/>
              <a:t>$1,000</a:t>
            </a:r>
          </a:p>
          <a:p>
            <a:endParaRPr lang="es-MX" sz="1700" dirty="0"/>
          </a:p>
          <a:p>
            <a:endParaRPr lang="es-MX" sz="1700" dirty="0"/>
          </a:p>
          <a:p>
            <a:r>
              <a:rPr lang="es-MX" sz="1700" dirty="0"/>
              <a:t>$20</a:t>
            </a:r>
          </a:p>
          <a:p>
            <a:endParaRPr lang="es-MX" sz="1700" dirty="0"/>
          </a:p>
          <a:p>
            <a:endParaRPr lang="es-MX" sz="1700" dirty="0"/>
          </a:p>
          <a:p>
            <a:r>
              <a:rPr lang="es-MX" sz="1700" dirty="0"/>
              <a:t>$300</a:t>
            </a:r>
          </a:p>
          <a:p>
            <a:endParaRPr lang="es-MX" sz="1700" dirty="0"/>
          </a:p>
          <a:p>
            <a:endParaRPr lang="es-MX" sz="1700" dirty="0"/>
          </a:p>
          <a:p>
            <a:r>
              <a:rPr lang="es-MX" sz="1700" dirty="0"/>
              <a:t>$50</a:t>
            </a:r>
          </a:p>
          <a:p>
            <a:endParaRPr lang="es-MX" sz="2400" dirty="0"/>
          </a:p>
          <a:p>
            <a:endParaRPr lang="es-MX" sz="1700" dirty="0"/>
          </a:p>
          <a:p>
            <a:r>
              <a:rPr lang="es-MX" sz="1700" dirty="0"/>
              <a:t>$800</a:t>
            </a:r>
          </a:p>
          <a:p>
            <a:endParaRPr lang="es-MX" sz="1200" dirty="0"/>
          </a:p>
          <a:p>
            <a:endParaRPr lang="es-MX" sz="1700" dirty="0"/>
          </a:p>
          <a:p>
            <a:endParaRPr lang="es-MX" sz="1700" dirty="0"/>
          </a:p>
          <a:p>
            <a:r>
              <a:rPr lang="es-MX" sz="1700" dirty="0"/>
              <a:t>$100</a:t>
            </a:r>
          </a:p>
          <a:p>
            <a:endParaRPr lang="es-MX" sz="1700" dirty="0"/>
          </a:p>
          <a:p>
            <a:endParaRPr lang="es-MX" sz="1700" dirty="0"/>
          </a:p>
          <a:p>
            <a:r>
              <a:rPr lang="es-MX" sz="1700" b="1" dirty="0"/>
              <a:t>??? ($)</a:t>
            </a:r>
          </a:p>
        </p:txBody>
      </p:sp>
      <p:pic>
        <p:nvPicPr>
          <p:cNvPr id="3" name="Picture 2">
            <a:extLst>
              <a:ext uri="{FF2B5EF4-FFF2-40B4-BE49-F238E27FC236}">
                <a16:creationId xmlns:a16="http://schemas.microsoft.com/office/drawing/2014/main" id="{B5EFD86B-F7C7-46BC-BCA4-430C76321A63}"/>
              </a:ext>
            </a:extLst>
          </p:cNvPr>
          <p:cNvPicPr>
            <a:picLocks noChangeAspect="1"/>
          </p:cNvPicPr>
          <p:nvPr/>
        </p:nvPicPr>
        <p:blipFill>
          <a:blip r:embed="rId9"/>
          <a:stretch>
            <a:fillRect/>
          </a:stretch>
        </p:blipFill>
        <p:spPr>
          <a:xfrm>
            <a:off x="1959544" y="6083589"/>
            <a:ext cx="591678" cy="646331"/>
          </a:xfrm>
          <a:prstGeom prst="rect">
            <a:avLst/>
          </a:prstGeom>
        </p:spPr>
      </p:pic>
      <p:sp>
        <p:nvSpPr>
          <p:cNvPr id="19" name="Left Brace 18">
            <a:extLst>
              <a:ext uri="{FF2B5EF4-FFF2-40B4-BE49-F238E27FC236}">
                <a16:creationId xmlns:a16="http://schemas.microsoft.com/office/drawing/2014/main" id="{11392AB4-96D7-4D91-B7F4-45B82C08E9A0}"/>
              </a:ext>
            </a:extLst>
          </p:cNvPr>
          <p:cNvSpPr/>
          <p:nvPr/>
        </p:nvSpPr>
        <p:spPr>
          <a:xfrm>
            <a:off x="1430548" y="1197895"/>
            <a:ext cx="202025" cy="478803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23" name="Left Brace 122">
            <a:extLst>
              <a:ext uri="{FF2B5EF4-FFF2-40B4-BE49-F238E27FC236}">
                <a16:creationId xmlns:a16="http://schemas.microsoft.com/office/drawing/2014/main" id="{DC243F38-2480-4A8B-BD3C-A628EB105D13}"/>
              </a:ext>
            </a:extLst>
          </p:cNvPr>
          <p:cNvSpPr/>
          <p:nvPr/>
        </p:nvSpPr>
        <p:spPr>
          <a:xfrm>
            <a:off x="1430548" y="6181417"/>
            <a:ext cx="237466" cy="5232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TextBox 28">
            <a:extLst>
              <a:ext uri="{FF2B5EF4-FFF2-40B4-BE49-F238E27FC236}">
                <a16:creationId xmlns:a16="http://schemas.microsoft.com/office/drawing/2014/main" id="{B6FE2C8F-1BB9-4E32-B518-B4B582DB121F}"/>
              </a:ext>
            </a:extLst>
          </p:cNvPr>
          <p:cNvSpPr txBox="1"/>
          <p:nvPr/>
        </p:nvSpPr>
        <p:spPr>
          <a:xfrm>
            <a:off x="107447" y="3318294"/>
            <a:ext cx="1276303" cy="923330"/>
          </a:xfrm>
          <a:prstGeom prst="rect">
            <a:avLst/>
          </a:prstGeom>
          <a:noFill/>
        </p:spPr>
        <p:txBody>
          <a:bodyPr wrap="square" rtlCol="0">
            <a:spAutoFit/>
          </a:bodyPr>
          <a:lstStyle/>
          <a:p>
            <a:r>
              <a:rPr lang="es-MX" b="1" dirty="0"/>
              <a:t>Data histórica de clientes</a:t>
            </a:r>
            <a:endParaRPr lang="es-PE" b="1" dirty="0"/>
          </a:p>
        </p:txBody>
      </p:sp>
      <p:sp>
        <p:nvSpPr>
          <p:cNvPr id="124" name="TextBox 123">
            <a:extLst>
              <a:ext uri="{FF2B5EF4-FFF2-40B4-BE49-F238E27FC236}">
                <a16:creationId xmlns:a16="http://schemas.microsoft.com/office/drawing/2014/main" id="{56EA4628-F423-40D0-B49A-E29609DFD4F2}"/>
              </a:ext>
            </a:extLst>
          </p:cNvPr>
          <p:cNvSpPr txBox="1"/>
          <p:nvPr/>
        </p:nvSpPr>
        <p:spPr>
          <a:xfrm>
            <a:off x="189594" y="5854732"/>
            <a:ext cx="1268023" cy="923330"/>
          </a:xfrm>
          <a:prstGeom prst="rect">
            <a:avLst/>
          </a:prstGeom>
          <a:noFill/>
        </p:spPr>
        <p:txBody>
          <a:bodyPr wrap="square" rtlCol="0">
            <a:spAutoFit/>
          </a:bodyPr>
          <a:lstStyle/>
          <a:p>
            <a:r>
              <a:rPr lang="es-MX" b="1" dirty="0"/>
              <a:t>Data clientes nuevos</a:t>
            </a:r>
            <a:endParaRPr lang="es-PE" b="1" dirty="0"/>
          </a:p>
        </p:txBody>
      </p:sp>
      <p:sp>
        <p:nvSpPr>
          <p:cNvPr id="114" name="TextBox 113">
            <a:extLst>
              <a:ext uri="{FF2B5EF4-FFF2-40B4-BE49-F238E27FC236}">
                <a16:creationId xmlns:a16="http://schemas.microsoft.com/office/drawing/2014/main" id="{6DF09663-6485-43D7-97B7-4D8F8A1F5DDD}"/>
              </a:ext>
            </a:extLst>
          </p:cNvPr>
          <p:cNvSpPr txBox="1"/>
          <p:nvPr/>
        </p:nvSpPr>
        <p:spPr>
          <a:xfrm>
            <a:off x="2724347" y="551564"/>
            <a:ext cx="1275907" cy="646331"/>
          </a:xfrm>
          <a:prstGeom prst="rect">
            <a:avLst/>
          </a:prstGeom>
          <a:noFill/>
        </p:spPr>
        <p:txBody>
          <a:bodyPr wrap="square" rtlCol="0">
            <a:spAutoFit/>
          </a:bodyPr>
          <a:lstStyle/>
          <a:p>
            <a:pPr algn="ctr"/>
            <a:r>
              <a:rPr lang="es-MX" b="1" dirty="0"/>
              <a:t>Línea de crédito</a:t>
            </a:r>
            <a:endParaRPr lang="es-MX" dirty="0"/>
          </a:p>
        </p:txBody>
      </p:sp>
      <p:sp>
        <p:nvSpPr>
          <p:cNvPr id="117" name="TextBox 116">
            <a:extLst>
              <a:ext uri="{FF2B5EF4-FFF2-40B4-BE49-F238E27FC236}">
                <a16:creationId xmlns:a16="http://schemas.microsoft.com/office/drawing/2014/main" id="{22EE1844-9AB1-4EC6-8E8E-3B41C6618EDF}"/>
              </a:ext>
            </a:extLst>
          </p:cNvPr>
          <p:cNvSpPr txBox="1"/>
          <p:nvPr/>
        </p:nvSpPr>
        <p:spPr>
          <a:xfrm>
            <a:off x="4059539" y="536546"/>
            <a:ext cx="1275907" cy="646331"/>
          </a:xfrm>
          <a:prstGeom prst="rect">
            <a:avLst/>
          </a:prstGeom>
          <a:noFill/>
        </p:spPr>
        <p:txBody>
          <a:bodyPr wrap="square" rtlCol="0">
            <a:spAutoFit/>
          </a:bodyPr>
          <a:lstStyle/>
          <a:p>
            <a:pPr algn="ctr"/>
            <a:r>
              <a:rPr lang="es-MX" b="1" dirty="0"/>
              <a:t>Gama de vehículo</a:t>
            </a:r>
            <a:endParaRPr lang="es-MX" dirty="0"/>
          </a:p>
        </p:txBody>
      </p:sp>
      <p:sp>
        <p:nvSpPr>
          <p:cNvPr id="120" name="TextBox 119">
            <a:extLst>
              <a:ext uri="{FF2B5EF4-FFF2-40B4-BE49-F238E27FC236}">
                <a16:creationId xmlns:a16="http://schemas.microsoft.com/office/drawing/2014/main" id="{8ECB3873-FD17-4299-B4E9-481E220092D5}"/>
              </a:ext>
            </a:extLst>
          </p:cNvPr>
          <p:cNvSpPr txBox="1"/>
          <p:nvPr/>
        </p:nvSpPr>
        <p:spPr>
          <a:xfrm>
            <a:off x="5416409" y="557242"/>
            <a:ext cx="1131121" cy="646331"/>
          </a:xfrm>
          <a:prstGeom prst="rect">
            <a:avLst/>
          </a:prstGeom>
          <a:noFill/>
        </p:spPr>
        <p:txBody>
          <a:bodyPr wrap="square" rtlCol="0">
            <a:spAutoFit/>
          </a:bodyPr>
          <a:lstStyle/>
          <a:p>
            <a:pPr algn="ctr"/>
            <a:r>
              <a:rPr lang="es-MX" b="1" dirty="0"/>
              <a:t>Uso de APPs</a:t>
            </a:r>
            <a:endParaRPr lang="es-MX" dirty="0"/>
          </a:p>
        </p:txBody>
      </p:sp>
      <p:sp>
        <p:nvSpPr>
          <p:cNvPr id="121" name="TextBox 120">
            <a:extLst>
              <a:ext uri="{FF2B5EF4-FFF2-40B4-BE49-F238E27FC236}">
                <a16:creationId xmlns:a16="http://schemas.microsoft.com/office/drawing/2014/main" id="{1ED0A875-7EA7-4E85-AA00-2CC6208718CB}"/>
              </a:ext>
            </a:extLst>
          </p:cNvPr>
          <p:cNvSpPr txBox="1"/>
          <p:nvPr/>
        </p:nvSpPr>
        <p:spPr>
          <a:xfrm>
            <a:off x="6518292" y="534946"/>
            <a:ext cx="1275907" cy="646331"/>
          </a:xfrm>
          <a:prstGeom prst="rect">
            <a:avLst/>
          </a:prstGeom>
          <a:noFill/>
        </p:spPr>
        <p:txBody>
          <a:bodyPr wrap="square" rtlCol="0">
            <a:spAutoFit/>
          </a:bodyPr>
          <a:lstStyle/>
          <a:p>
            <a:pPr algn="ctr"/>
            <a:r>
              <a:rPr lang="es-MX" b="1" dirty="0"/>
              <a:t>Compras digitales</a:t>
            </a:r>
            <a:endParaRPr lang="es-MX" dirty="0"/>
          </a:p>
        </p:txBody>
      </p:sp>
      <p:sp>
        <p:nvSpPr>
          <p:cNvPr id="125" name="TextBox 124">
            <a:extLst>
              <a:ext uri="{FF2B5EF4-FFF2-40B4-BE49-F238E27FC236}">
                <a16:creationId xmlns:a16="http://schemas.microsoft.com/office/drawing/2014/main" id="{AE56CE10-1F58-494F-AB4B-EBE30DBF4C2B}"/>
              </a:ext>
            </a:extLst>
          </p:cNvPr>
          <p:cNvSpPr txBox="1"/>
          <p:nvPr/>
        </p:nvSpPr>
        <p:spPr>
          <a:xfrm>
            <a:off x="7620175" y="671402"/>
            <a:ext cx="1275907" cy="369332"/>
          </a:xfrm>
          <a:prstGeom prst="rect">
            <a:avLst/>
          </a:prstGeom>
          <a:noFill/>
        </p:spPr>
        <p:txBody>
          <a:bodyPr wrap="square" rtlCol="0">
            <a:spAutoFit/>
          </a:bodyPr>
          <a:lstStyle/>
          <a:p>
            <a:pPr algn="ctr"/>
            <a:r>
              <a:rPr lang="es-MX" b="1" dirty="0"/>
              <a:t>Edad</a:t>
            </a:r>
            <a:endParaRPr lang="es-MX" dirty="0"/>
          </a:p>
        </p:txBody>
      </p:sp>
      <p:sp>
        <p:nvSpPr>
          <p:cNvPr id="126" name="Arrow: Up 125">
            <a:extLst>
              <a:ext uri="{FF2B5EF4-FFF2-40B4-BE49-F238E27FC236}">
                <a16:creationId xmlns:a16="http://schemas.microsoft.com/office/drawing/2014/main" id="{BE941781-9244-4C03-9B35-A67F2F6BAE0B}"/>
              </a:ext>
            </a:extLst>
          </p:cNvPr>
          <p:cNvSpPr/>
          <p:nvPr/>
        </p:nvSpPr>
        <p:spPr>
          <a:xfrm>
            <a:off x="3045759" y="139268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Arrow: Up 126">
            <a:extLst>
              <a:ext uri="{FF2B5EF4-FFF2-40B4-BE49-F238E27FC236}">
                <a16:creationId xmlns:a16="http://schemas.microsoft.com/office/drawing/2014/main" id="{25B40C34-0B18-4240-8C41-979F4326241F}"/>
              </a:ext>
            </a:extLst>
          </p:cNvPr>
          <p:cNvSpPr/>
          <p:nvPr/>
        </p:nvSpPr>
        <p:spPr>
          <a:xfrm>
            <a:off x="3269043" y="139268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Arrow: Up 127">
            <a:extLst>
              <a:ext uri="{FF2B5EF4-FFF2-40B4-BE49-F238E27FC236}">
                <a16:creationId xmlns:a16="http://schemas.microsoft.com/office/drawing/2014/main" id="{2A98B343-F4A3-4C34-B40A-9161920271E4}"/>
              </a:ext>
            </a:extLst>
          </p:cNvPr>
          <p:cNvSpPr/>
          <p:nvPr/>
        </p:nvSpPr>
        <p:spPr>
          <a:xfrm>
            <a:off x="3494544" y="139591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Arrow: Up 128">
            <a:extLst>
              <a:ext uri="{FF2B5EF4-FFF2-40B4-BE49-F238E27FC236}">
                <a16:creationId xmlns:a16="http://schemas.microsoft.com/office/drawing/2014/main" id="{1FCF2B38-B213-40B2-8042-A7186AF867E4}"/>
              </a:ext>
            </a:extLst>
          </p:cNvPr>
          <p:cNvSpPr/>
          <p:nvPr/>
        </p:nvSpPr>
        <p:spPr>
          <a:xfrm>
            <a:off x="4275734" y="137766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Arrow: Up 129">
            <a:extLst>
              <a:ext uri="{FF2B5EF4-FFF2-40B4-BE49-F238E27FC236}">
                <a16:creationId xmlns:a16="http://schemas.microsoft.com/office/drawing/2014/main" id="{23CFF8B9-9814-4C18-A363-6BE77B7F82B6}"/>
              </a:ext>
            </a:extLst>
          </p:cNvPr>
          <p:cNvSpPr/>
          <p:nvPr/>
        </p:nvSpPr>
        <p:spPr>
          <a:xfrm>
            <a:off x="4499018" y="137766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Arrow: Up 130">
            <a:extLst>
              <a:ext uri="{FF2B5EF4-FFF2-40B4-BE49-F238E27FC236}">
                <a16:creationId xmlns:a16="http://schemas.microsoft.com/office/drawing/2014/main" id="{87E643A1-C9F6-4442-8594-FD717495EBF8}"/>
              </a:ext>
            </a:extLst>
          </p:cNvPr>
          <p:cNvSpPr/>
          <p:nvPr/>
        </p:nvSpPr>
        <p:spPr>
          <a:xfrm>
            <a:off x="4724519" y="138089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Arrow: Up 131">
            <a:extLst>
              <a:ext uri="{FF2B5EF4-FFF2-40B4-BE49-F238E27FC236}">
                <a16:creationId xmlns:a16="http://schemas.microsoft.com/office/drawing/2014/main" id="{02B3EDD2-F2BD-4B59-9551-769C493D42E2}"/>
              </a:ext>
            </a:extLst>
          </p:cNvPr>
          <p:cNvSpPr/>
          <p:nvPr/>
        </p:nvSpPr>
        <p:spPr>
          <a:xfrm>
            <a:off x="4318366" y="287685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Arrow: Up 132">
            <a:extLst>
              <a:ext uri="{FF2B5EF4-FFF2-40B4-BE49-F238E27FC236}">
                <a16:creationId xmlns:a16="http://schemas.microsoft.com/office/drawing/2014/main" id="{108146BC-F002-4E5D-BD6B-EDC794DCF84C}"/>
              </a:ext>
            </a:extLst>
          </p:cNvPr>
          <p:cNvSpPr/>
          <p:nvPr/>
        </p:nvSpPr>
        <p:spPr>
          <a:xfrm>
            <a:off x="4541650" y="287685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Arrow: Up 133">
            <a:extLst>
              <a:ext uri="{FF2B5EF4-FFF2-40B4-BE49-F238E27FC236}">
                <a16:creationId xmlns:a16="http://schemas.microsoft.com/office/drawing/2014/main" id="{AA782F16-8DDE-4FA5-9255-8597EDDEFDFE}"/>
              </a:ext>
            </a:extLst>
          </p:cNvPr>
          <p:cNvSpPr/>
          <p:nvPr/>
        </p:nvSpPr>
        <p:spPr>
          <a:xfrm>
            <a:off x="4767151" y="288008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5" name="Arrow: Up 134">
            <a:extLst>
              <a:ext uri="{FF2B5EF4-FFF2-40B4-BE49-F238E27FC236}">
                <a16:creationId xmlns:a16="http://schemas.microsoft.com/office/drawing/2014/main" id="{EEDE8F02-B54D-4C4C-ABE1-1C3287DB4A31}"/>
              </a:ext>
            </a:extLst>
          </p:cNvPr>
          <p:cNvSpPr/>
          <p:nvPr/>
        </p:nvSpPr>
        <p:spPr>
          <a:xfrm>
            <a:off x="3093605" y="464776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Arrow: Up 135">
            <a:extLst>
              <a:ext uri="{FF2B5EF4-FFF2-40B4-BE49-F238E27FC236}">
                <a16:creationId xmlns:a16="http://schemas.microsoft.com/office/drawing/2014/main" id="{1B29287C-4F0E-4AB5-A881-925127CAE9AC}"/>
              </a:ext>
            </a:extLst>
          </p:cNvPr>
          <p:cNvSpPr/>
          <p:nvPr/>
        </p:nvSpPr>
        <p:spPr>
          <a:xfrm>
            <a:off x="3316889" y="46477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Arrow: Up 136">
            <a:extLst>
              <a:ext uri="{FF2B5EF4-FFF2-40B4-BE49-F238E27FC236}">
                <a16:creationId xmlns:a16="http://schemas.microsoft.com/office/drawing/2014/main" id="{A9C1134B-9993-494D-9D19-8CDA32D3BCF6}"/>
              </a:ext>
            </a:extLst>
          </p:cNvPr>
          <p:cNvSpPr/>
          <p:nvPr/>
        </p:nvSpPr>
        <p:spPr>
          <a:xfrm>
            <a:off x="4322584" y="461887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Arrow: Up 137">
            <a:extLst>
              <a:ext uri="{FF2B5EF4-FFF2-40B4-BE49-F238E27FC236}">
                <a16:creationId xmlns:a16="http://schemas.microsoft.com/office/drawing/2014/main" id="{D3AB293D-DEC7-4D1C-961B-CCF35D71E79B}"/>
              </a:ext>
            </a:extLst>
          </p:cNvPr>
          <p:cNvSpPr/>
          <p:nvPr/>
        </p:nvSpPr>
        <p:spPr>
          <a:xfrm>
            <a:off x="4545868" y="461887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Arrow: Up 138">
            <a:extLst>
              <a:ext uri="{FF2B5EF4-FFF2-40B4-BE49-F238E27FC236}">
                <a16:creationId xmlns:a16="http://schemas.microsoft.com/office/drawing/2014/main" id="{E150DEB9-C1E6-49CE-9FA4-FA831146B546}"/>
              </a:ext>
            </a:extLst>
          </p:cNvPr>
          <p:cNvSpPr/>
          <p:nvPr/>
        </p:nvSpPr>
        <p:spPr>
          <a:xfrm>
            <a:off x="4771369" y="462210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0" name="Arrow: Up 139">
            <a:extLst>
              <a:ext uri="{FF2B5EF4-FFF2-40B4-BE49-F238E27FC236}">
                <a16:creationId xmlns:a16="http://schemas.microsoft.com/office/drawing/2014/main" id="{ACC595E2-BD98-4915-B1FB-9796E0FA2F13}"/>
              </a:ext>
            </a:extLst>
          </p:cNvPr>
          <p:cNvSpPr/>
          <p:nvPr/>
        </p:nvSpPr>
        <p:spPr>
          <a:xfrm>
            <a:off x="5689952" y="288654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Arrow: Up 140">
            <a:extLst>
              <a:ext uri="{FF2B5EF4-FFF2-40B4-BE49-F238E27FC236}">
                <a16:creationId xmlns:a16="http://schemas.microsoft.com/office/drawing/2014/main" id="{AFCDFCFF-9F76-4494-82CD-A4FF954FD54F}"/>
              </a:ext>
            </a:extLst>
          </p:cNvPr>
          <p:cNvSpPr/>
          <p:nvPr/>
        </p:nvSpPr>
        <p:spPr>
          <a:xfrm>
            <a:off x="5913236" y="288654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Arrow: Up 141">
            <a:extLst>
              <a:ext uri="{FF2B5EF4-FFF2-40B4-BE49-F238E27FC236}">
                <a16:creationId xmlns:a16="http://schemas.microsoft.com/office/drawing/2014/main" id="{1AA409A2-2015-489A-98E4-D3C2D1CBFC66}"/>
              </a:ext>
            </a:extLst>
          </p:cNvPr>
          <p:cNvSpPr/>
          <p:nvPr/>
        </p:nvSpPr>
        <p:spPr>
          <a:xfrm>
            <a:off x="6138737" y="288977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Arrow: Up 142">
            <a:extLst>
              <a:ext uri="{FF2B5EF4-FFF2-40B4-BE49-F238E27FC236}">
                <a16:creationId xmlns:a16="http://schemas.microsoft.com/office/drawing/2014/main" id="{8461DA70-6242-49DE-9D77-42275DEF3F00}"/>
              </a:ext>
            </a:extLst>
          </p:cNvPr>
          <p:cNvSpPr/>
          <p:nvPr/>
        </p:nvSpPr>
        <p:spPr>
          <a:xfrm>
            <a:off x="3062710" y="289205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Arrow: Up 143">
            <a:extLst>
              <a:ext uri="{FF2B5EF4-FFF2-40B4-BE49-F238E27FC236}">
                <a16:creationId xmlns:a16="http://schemas.microsoft.com/office/drawing/2014/main" id="{C174D675-9F11-4EDC-A0EA-360DB82B0A2C}"/>
              </a:ext>
            </a:extLst>
          </p:cNvPr>
          <p:cNvSpPr/>
          <p:nvPr/>
        </p:nvSpPr>
        <p:spPr>
          <a:xfrm>
            <a:off x="3285994" y="289205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Arrow: Up 144">
            <a:extLst>
              <a:ext uri="{FF2B5EF4-FFF2-40B4-BE49-F238E27FC236}">
                <a16:creationId xmlns:a16="http://schemas.microsoft.com/office/drawing/2014/main" id="{4256D1F4-4D78-4875-AF20-B5B188C79EA8}"/>
              </a:ext>
            </a:extLst>
          </p:cNvPr>
          <p:cNvSpPr/>
          <p:nvPr/>
        </p:nvSpPr>
        <p:spPr>
          <a:xfrm>
            <a:off x="3511495" y="289528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6" name="Arrow: Up 145">
            <a:extLst>
              <a:ext uri="{FF2B5EF4-FFF2-40B4-BE49-F238E27FC236}">
                <a16:creationId xmlns:a16="http://schemas.microsoft.com/office/drawing/2014/main" id="{6BF14EDC-4C7D-4EBA-B92C-79DCAF0AF3B2}"/>
              </a:ext>
            </a:extLst>
          </p:cNvPr>
          <p:cNvSpPr/>
          <p:nvPr/>
        </p:nvSpPr>
        <p:spPr>
          <a:xfrm rot="10800000">
            <a:off x="5646096" y="139892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Arrow: Up 146">
            <a:extLst>
              <a:ext uri="{FF2B5EF4-FFF2-40B4-BE49-F238E27FC236}">
                <a16:creationId xmlns:a16="http://schemas.microsoft.com/office/drawing/2014/main" id="{C91ABEED-C3BA-4B46-ACCC-8ADFD6855637}"/>
              </a:ext>
            </a:extLst>
          </p:cNvPr>
          <p:cNvSpPr/>
          <p:nvPr/>
        </p:nvSpPr>
        <p:spPr>
          <a:xfrm rot="10800000">
            <a:off x="5869380" y="139892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Arrow: Up 147">
            <a:extLst>
              <a:ext uri="{FF2B5EF4-FFF2-40B4-BE49-F238E27FC236}">
                <a16:creationId xmlns:a16="http://schemas.microsoft.com/office/drawing/2014/main" id="{264C9E88-6D23-48DC-B2FE-641D7E7E0744}"/>
              </a:ext>
            </a:extLst>
          </p:cNvPr>
          <p:cNvSpPr/>
          <p:nvPr/>
        </p:nvSpPr>
        <p:spPr>
          <a:xfrm rot="10800000">
            <a:off x="6916312" y="138256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Arrow: Up 148">
            <a:extLst>
              <a:ext uri="{FF2B5EF4-FFF2-40B4-BE49-F238E27FC236}">
                <a16:creationId xmlns:a16="http://schemas.microsoft.com/office/drawing/2014/main" id="{933F245C-9023-4657-B99A-63059F4015E6}"/>
              </a:ext>
            </a:extLst>
          </p:cNvPr>
          <p:cNvSpPr/>
          <p:nvPr/>
        </p:nvSpPr>
        <p:spPr>
          <a:xfrm rot="10800000">
            <a:off x="7139596" y="138256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Arrow: Up 149">
            <a:extLst>
              <a:ext uri="{FF2B5EF4-FFF2-40B4-BE49-F238E27FC236}">
                <a16:creationId xmlns:a16="http://schemas.microsoft.com/office/drawing/2014/main" id="{25BEEE6A-2162-45C4-8B9E-BF4AFB223CB2}"/>
              </a:ext>
            </a:extLst>
          </p:cNvPr>
          <p:cNvSpPr/>
          <p:nvPr/>
        </p:nvSpPr>
        <p:spPr>
          <a:xfrm rot="10800000">
            <a:off x="6927968" y="2922353"/>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1" name="Arrow: Up 150">
            <a:extLst>
              <a:ext uri="{FF2B5EF4-FFF2-40B4-BE49-F238E27FC236}">
                <a16:creationId xmlns:a16="http://schemas.microsoft.com/office/drawing/2014/main" id="{8F6A2E5A-B4E9-4622-A3E0-1BBD4A88F193}"/>
              </a:ext>
            </a:extLst>
          </p:cNvPr>
          <p:cNvSpPr/>
          <p:nvPr/>
        </p:nvSpPr>
        <p:spPr>
          <a:xfrm rot="10800000">
            <a:off x="7151252" y="292235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Arrow: Up 151">
            <a:extLst>
              <a:ext uri="{FF2B5EF4-FFF2-40B4-BE49-F238E27FC236}">
                <a16:creationId xmlns:a16="http://schemas.microsoft.com/office/drawing/2014/main" id="{D0700945-2242-44B9-95AA-377E70896F56}"/>
              </a:ext>
            </a:extLst>
          </p:cNvPr>
          <p:cNvSpPr/>
          <p:nvPr/>
        </p:nvSpPr>
        <p:spPr>
          <a:xfrm rot="10800000">
            <a:off x="5689952" y="463273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Arrow: Up 152">
            <a:extLst>
              <a:ext uri="{FF2B5EF4-FFF2-40B4-BE49-F238E27FC236}">
                <a16:creationId xmlns:a16="http://schemas.microsoft.com/office/drawing/2014/main" id="{8D994B35-F82C-46E5-872D-5C329DDCE440}"/>
              </a:ext>
            </a:extLst>
          </p:cNvPr>
          <p:cNvSpPr/>
          <p:nvPr/>
        </p:nvSpPr>
        <p:spPr>
          <a:xfrm rot="10800000">
            <a:off x="6873913" y="461564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Arrow: Up 153">
            <a:extLst>
              <a:ext uri="{FF2B5EF4-FFF2-40B4-BE49-F238E27FC236}">
                <a16:creationId xmlns:a16="http://schemas.microsoft.com/office/drawing/2014/main" id="{4551E1E9-36D8-411D-B60B-80B3819F7FBF}"/>
              </a:ext>
            </a:extLst>
          </p:cNvPr>
          <p:cNvSpPr/>
          <p:nvPr/>
        </p:nvSpPr>
        <p:spPr>
          <a:xfrm rot="10800000">
            <a:off x="7097197" y="461564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Arrow: Up 154">
            <a:extLst>
              <a:ext uri="{FF2B5EF4-FFF2-40B4-BE49-F238E27FC236}">
                <a16:creationId xmlns:a16="http://schemas.microsoft.com/office/drawing/2014/main" id="{E2CF2DD4-82C9-47AE-B843-51BF5002485F}"/>
              </a:ext>
            </a:extLst>
          </p:cNvPr>
          <p:cNvSpPr/>
          <p:nvPr/>
        </p:nvSpPr>
        <p:spPr>
          <a:xfrm rot="10800000">
            <a:off x="7322698" y="461887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Arrow: Up 155">
            <a:extLst>
              <a:ext uri="{FF2B5EF4-FFF2-40B4-BE49-F238E27FC236}">
                <a16:creationId xmlns:a16="http://schemas.microsoft.com/office/drawing/2014/main" id="{EEA53418-DEB7-4B70-A006-842AAA614A63}"/>
              </a:ext>
            </a:extLst>
          </p:cNvPr>
          <p:cNvSpPr/>
          <p:nvPr/>
        </p:nvSpPr>
        <p:spPr>
          <a:xfrm rot="10800000">
            <a:off x="3047526" y="2138603"/>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7" name="Arrow: Up 156">
            <a:extLst>
              <a:ext uri="{FF2B5EF4-FFF2-40B4-BE49-F238E27FC236}">
                <a16:creationId xmlns:a16="http://schemas.microsoft.com/office/drawing/2014/main" id="{1F973CAA-04B8-417D-BE17-906FFA48259E}"/>
              </a:ext>
            </a:extLst>
          </p:cNvPr>
          <p:cNvSpPr/>
          <p:nvPr/>
        </p:nvSpPr>
        <p:spPr>
          <a:xfrm rot="10800000">
            <a:off x="3270810" y="213860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Arrow: Up 157">
            <a:extLst>
              <a:ext uri="{FF2B5EF4-FFF2-40B4-BE49-F238E27FC236}">
                <a16:creationId xmlns:a16="http://schemas.microsoft.com/office/drawing/2014/main" id="{5C2C0188-6E4F-4693-A133-96E7491A630B}"/>
              </a:ext>
            </a:extLst>
          </p:cNvPr>
          <p:cNvSpPr/>
          <p:nvPr/>
        </p:nvSpPr>
        <p:spPr>
          <a:xfrm rot="10800000">
            <a:off x="3065800" y="376199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Arrow: Up 158">
            <a:extLst>
              <a:ext uri="{FF2B5EF4-FFF2-40B4-BE49-F238E27FC236}">
                <a16:creationId xmlns:a16="http://schemas.microsoft.com/office/drawing/2014/main" id="{0D428E8F-F472-456D-83DC-8B0A51F83280}"/>
              </a:ext>
            </a:extLst>
          </p:cNvPr>
          <p:cNvSpPr/>
          <p:nvPr/>
        </p:nvSpPr>
        <p:spPr>
          <a:xfrm rot="10800000">
            <a:off x="3289084" y="376199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0" name="Arrow: Up 159">
            <a:extLst>
              <a:ext uri="{FF2B5EF4-FFF2-40B4-BE49-F238E27FC236}">
                <a16:creationId xmlns:a16="http://schemas.microsoft.com/office/drawing/2014/main" id="{C3D1212D-2BF4-4BA0-AF21-049517AAE0AA}"/>
              </a:ext>
            </a:extLst>
          </p:cNvPr>
          <p:cNvSpPr/>
          <p:nvPr/>
        </p:nvSpPr>
        <p:spPr>
          <a:xfrm rot="10800000">
            <a:off x="3088291" y="552638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1" name="Arrow: Up 160">
            <a:extLst>
              <a:ext uri="{FF2B5EF4-FFF2-40B4-BE49-F238E27FC236}">
                <a16:creationId xmlns:a16="http://schemas.microsoft.com/office/drawing/2014/main" id="{C68364AF-1B86-4438-BBE2-8A62DE3FC613}"/>
              </a:ext>
            </a:extLst>
          </p:cNvPr>
          <p:cNvSpPr/>
          <p:nvPr/>
        </p:nvSpPr>
        <p:spPr>
          <a:xfrm rot="10800000">
            <a:off x="3311575" y="552637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Arrow: Up 161">
            <a:extLst>
              <a:ext uri="{FF2B5EF4-FFF2-40B4-BE49-F238E27FC236}">
                <a16:creationId xmlns:a16="http://schemas.microsoft.com/office/drawing/2014/main" id="{4604DE03-B39A-45C2-8C50-C923102AAA12}"/>
              </a:ext>
            </a:extLst>
          </p:cNvPr>
          <p:cNvSpPr/>
          <p:nvPr/>
        </p:nvSpPr>
        <p:spPr>
          <a:xfrm rot="10800000">
            <a:off x="3537076" y="552961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Arrow: Up 162">
            <a:extLst>
              <a:ext uri="{FF2B5EF4-FFF2-40B4-BE49-F238E27FC236}">
                <a16:creationId xmlns:a16="http://schemas.microsoft.com/office/drawing/2014/main" id="{4859CA55-A23B-4513-BD7A-335C6F983BBB}"/>
              </a:ext>
            </a:extLst>
          </p:cNvPr>
          <p:cNvSpPr/>
          <p:nvPr/>
        </p:nvSpPr>
        <p:spPr>
          <a:xfrm>
            <a:off x="4335520" y="551059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Arrow: Up 163">
            <a:extLst>
              <a:ext uri="{FF2B5EF4-FFF2-40B4-BE49-F238E27FC236}">
                <a16:creationId xmlns:a16="http://schemas.microsoft.com/office/drawing/2014/main" id="{F265690E-A417-45A9-9C74-B193BA78942A}"/>
              </a:ext>
            </a:extLst>
          </p:cNvPr>
          <p:cNvSpPr/>
          <p:nvPr/>
        </p:nvSpPr>
        <p:spPr>
          <a:xfrm>
            <a:off x="4558804" y="551058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Arrow: Up 164">
            <a:extLst>
              <a:ext uri="{FF2B5EF4-FFF2-40B4-BE49-F238E27FC236}">
                <a16:creationId xmlns:a16="http://schemas.microsoft.com/office/drawing/2014/main" id="{157191D7-1459-4B41-B516-6BFD1F30027C}"/>
              </a:ext>
            </a:extLst>
          </p:cNvPr>
          <p:cNvSpPr/>
          <p:nvPr/>
        </p:nvSpPr>
        <p:spPr>
          <a:xfrm>
            <a:off x="4784305" y="551382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6" name="Arrow: Up 165">
            <a:extLst>
              <a:ext uri="{FF2B5EF4-FFF2-40B4-BE49-F238E27FC236}">
                <a16:creationId xmlns:a16="http://schemas.microsoft.com/office/drawing/2014/main" id="{757E76E6-459F-4904-96B5-CA5F0A2C8B15}"/>
              </a:ext>
            </a:extLst>
          </p:cNvPr>
          <p:cNvSpPr/>
          <p:nvPr/>
        </p:nvSpPr>
        <p:spPr>
          <a:xfrm rot="10800000">
            <a:off x="4320367" y="373789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Arrow: Up 166">
            <a:extLst>
              <a:ext uri="{FF2B5EF4-FFF2-40B4-BE49-F238E27FC236}">
                <a16:creationId xmlns:a16="http://schemas.microsoft.com/office/drawing/2014/main" id="{5D2B661F-08BA-4E30-AEFF-12F15B8A0F27}"/>
              </a:ext>
            </a:extLst>
          </p:cNvPr>
          <p:cNvSpPr/>
          <p:nvPr/>
        </p:nvSpPr>
        <p:spPr>
          <a:xfrm rot="10800000">
            <a:off x="4543651" y="373789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Arrow: Up 167">
            <a:extLst>
              <a:ext uri="{FF2B5EF4-FFF2-40B4-BE49-F238E27FC236}">
                <a16:creationId xmlns:a16="http://schemas.microsoft.com/office/drawing/2014/main" id="{2FE91A12-7DCA-4C8A-AC37-5FD46BC67BD7}"/>
              </a:ext>
            </a:extLst>
          </p:cNvPr>
          <p:cNvSpPr/>
          <p:nvPr/>
        </p:nvSpPr>
        <p:spPr>
          <a:xfrm rot="10800000">
            <a:off x="4318266" y="211873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9" name="Arrow: Up 168">
            <a:extLst>
              <a:ext uri="{FF2B5EF4-FFF2-40B4-BE49-F238E27FC236}">
                <a16:creationId xmlns:a16="http://schemas.microsoft.com/office/drawing/2014/main" id="{5C2A37A1-B57E-4934-B219-6351E69DDE6A}"/>
              </a:ext>
            </a:extLst>
          </p:cNvPr>
          <p:cNvSpPr/>
          <p:nvPr/>
        </p:nvSpPr>
        <p:spPr>
          <a:xfrm>
            <a:off x="5639915" y="209330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Arrow: Up 169">
            <a:extLst>
              <a:ext uri="{FF2B5EF4-FFF2-40B4-BE49-F238E27FC236}">
                <a16:creationId xmlns:a16="http://schemas.microsoft.com/office/drawing/2014/main" id="{0406914D-EBDB-4CA6-A8C1-148AB33AD917}"/>
              </a:ext>
            </a:extLst>
          </p:cNvPr>
          <p:cNvSpPr/>
          <p:nvPr/>
        </p:nvSpPr>
        <p:spPr>
          <a:xfrm>
            <a:off x="5863199" y="209330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1" name="Arrow: Up 170">
            <a:extLst>
              <a:ext uri="{FF2B5EF4-FFF2-40B4-BE49-F238E27FC236}">
                <a16:creationId xmlns:a16="http://schemas.microsoft.com/office/drawing/2014/main" id="{69025067-CFA7-460A-BED0-101726C7B91A}"/>
              </a:ext>
            </a:extLst>
          </p:cNvPr>
          <p:cNvSpPr/>
          <p:nvPr/>
        </p:nvSpPr>
        <p:spPr>
          <a:xfrm>
            <a:off x="6088700" y="209653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2" name="Arrow: Up 171">
            <a:extLst>
              <a:ext uri="{FF2B5EF4-FFF2-40B4-BE49-F238E27FC236}">
                <a16:creationId xmlns:a16="http://schemas.microsoft.com/office/drawing/2014/main" id="{9E8BC619-B7D7-44AF-AAA6-42D9752F0A68}"/>
              </a:ext>
            </a:extLst>
          </p:cNvPr>
          <p:cNvSpPr/>
          <p:nvPr/>
        </p:nvSpPr>
        <p:spPr>
          <a:xfrm>
            <a:off x="6888674" y="209007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Arrow: Up 172">
            <a:extLst>
              <a:ext uri="{FF2B5EF4-FFF2-40B4-BE49-F238E27FC236}">
                <a16:creationId xmlns:a16="http://schemas.microsoft.com/office/drawing/2014/main" id="{94F64EF0-C02A-4288-8818-8A889ADF661F}"/>
              </a:ext>
            </a:extLst>
          </p:cNvPr>
          <p:cNvSpPr/>
          <p:nvPr/>
        </p:nvSpPr>
        <p:spPr>
          <a:xfrm>
            <a:off x="7111958" y="209006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4" name="Arrow: Up 173">
            <a:extLst>
              <a:ext uri="{FF2B5EF4-FFF2-40B4-BE49-F238E27FC236}">
                <a16:creationId xmlns:a16="http://schemas.microsoft.com/office/drawing/2014/main" id="{B60A9F4B-407A-4CDF-BF5C-7A6B2A25E12C}"/>
              </a:ext>
            </a:extLst>
          </p:cNvPr>
          <p:cNvSpPr/>
          <p:nvPr/>
        </p:nvSpPr>
        <p:spPr>
          <a:xfrm>
            <a:off x="7337459" y="209330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Arrow: Up 174">
            <a:extLst>
              <a:ext uri="{FF2B5EF4-FFF2-40B4-BE49-F238E27FC236}">
                <a16:creationId xmlns:a16="http://schemas.microsoft.com/office/drawing/2014/main" id="{B14D4D89-8754-44BE-91FF-A0265046FE7D}"/>
              </a:ext>
            </a:extLst>
          </p:cNvPr>
          <p:cNvSpPr/>
          <p:nvPr/>
        </p:nvSpPr>
        <p:spPr>
          <a:xfrm>
            <a:off x="5667362" y="371447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Arrow: Up 175">
            <a:extLst>
              <a:ext uri="{FF2B5EF4-FFF2-40B4-BE49-F238E27FC236}">
                <a16:creationId xmlns:a16="http://schemas.microsoft.com/office/drawing/2014/main" id="{528277B5-4905-4637-B103-137395229D2E}"/>
              </a:ext>
            </a:extLst>
          </p:cNvPr>
          <p:cNvSpPr/>
          <p:nvPr/>
        </p:nvSpPr>
        <p:spPr>
          <a:xfrm>
            <a:off x="5890646" y="371446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7" name="Arrow: Up 176">
            <a:extLst>
              <a:ext uri="{FF2B5EF4-FFF2-40B4-BE49-F238E27FC236}">
                <a16:creationId xmlns:a16="http://schemas.microsoft.com/office/drawing/2014/main" id="{70C1208A-BF6C-4691-992F-6DE5DC42437C}"/>
              </a:ext>
            </a:extLst>
          </p:cNvPr>
          <p:cNvSpPr/>
          <p:nvPr/>
        </p:nvSpPr>
        <p:spPr>
          <a:xfrm>
            <a:off x="6867834" y="37093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8" name="Arrow: Up 177">
            <a:extLst>
              <a:ext uri="{FF2B5EF4-FFF2-40B4-BE49-F238E27FC236}">
                <a16:creationId xmlns:a16="http://schemas.microsoft.com/office/drawing/2014/main" id="{FC3A3EC5-44F1-4610-B36D-85C1A2A8CBB5}"/>
              </a:ext>
            </a:extLst>
          </p:cNvPr>
          <p:cNvSpPr/>
          <p:nvPr/>
        </p:nvSpPr>
        <p:spPr>
          <a:xfrm>
            <a:off x="7091118" y="370935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Arrow: Up 178">
            <a:extLst>
              <a:ext uri="{FF2B5EF4-FFF2-40B4-BE49-F238E27FC236}">
                <a16:creationId xmlns:a16="http://schemas.microsoft.com/office/drawing/2014/main" id="{6FF55B74-E45C-45FB-9288-CB732DAD5A7B}"/>
              </a:ext>
            </a:extLst>
          </p:cNvPr>
          <p:cNvSpPr/>
          <p:nvPr/>
        </p:nvSpPr>
        <p:spPr>
          <a:xfrm>
            <a:off x="7316619" y="371258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Arrow: Up 179">
            <a:extLst>
              <a:ext uri="{FF2B5EF4-FFF2-40B4-BE49-F238E27FC236}">
                <a16:creationId xmlns:a16="http://schemas.microsoft.com/office/drawing/2014/main" id="{C74F27C5-B2A1-421B-B882-882B1395EF20}"/>
              </a:ext>
            </a:extLst>
          </p:cNvPr>
          <p:cNvSpPr/>
          <p:nvPr/>
        </p:nvSpPr>
        <p:spPr>
          <a:xfrm>
            <a:off x="5665794" y="549552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Arrow: Up 180">
            <a:extLst>
              <a:ext uri="{FF2B5EF4-FFF2-40B4-BE49-F238E27FC236}">
                <a16:creationId xmlns:a16="http://schemas.microsoft.com/office/drawing/2014/main" id="{7718B7E6-9523-4E0F-8D28-C4EF42DA4AA2}"/>
              </a:ext>
            </a:extLst>
          </p:cNvPr>
          <p:cNvSpPr/>
          <p:nvPr/>
        </p:nvSpPr>
        <p:spPr>
          <a:xfrm>
            <a:off x="5889078" y="549552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Arrow: Up 181">
            <a:extLst>
              <a:ext uri="{FF2B5EF4-FFF2-40B4-BE49-F238E27FC236}">
                <a16:creationId xmlns:a16="http://schemas.microsoft.com/office/drawing/2014/main" id="{46F9C312-B61B-46AF-A8AE-152F64F17A59}"/>
              </a:ext>
            </a:extLst>
          </p:cNvPr>
          <p:cNvSpPr/>
          <p:nvPr/>
        </p:nvSpPr>
        <p:spPr>
          <a:xfrm>
            <a:off x="6114579" y="54987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Arrow: Up 182">
            <a:extLst>
              <a:ext uri="{FF2B5EF4-FFF2-40B4-BE49-F238E27FC236}">
                <a16:creationId xmlns:a16="http://schemas.microsoft.com/office/drawing/2014/main" id="{B1B0506A-7062-4F11-B318-F69E63DF8FD2}"/>
              </a:ext>
            </a:extLst>
          </p:cNvPr>
          <p:cNvSpPr/>
          <p:nvPr/>
        </p:nvSpPr>
        <p:spPr>
          <a:xfrm>
            <a:off x="6873913" y="547885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Arrow: Up 183">
            <a:extLst>
              <a:ext uri="{FF2B5EF4-FFF2-40B4-BE49-F238E27FC236}">
                <a16:creationId xmlns:a16="http://schemas.microsoft.com/office/drawing/2014/main" id="{F7407615-5F2F-40C4-B6F0-51C74C71FF37}"/>
              </a:ext>
            </a:extLst>
          </p:cNvPr>
          <p:cNvSpPr/>
          <p:nvPr/>
        </p:nvSpPr>
        <p:spPr>
          <a:xfrm>
            <a:off x="7097197" y="547885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5" name="Arrow: Up 184">
            <a:extLst>
              <a:ext uri="{FF2B5EF4-FFF2-40B4-BE49-F238E27FC236}">
                <a16:creationId xmlns:a16="http://schemas.microsoft.com/office/drawing/2014/main" id="{8F4E89AC-CEDE-4BBF-80A5-324AC3E288E4}"/>
              </a:ext>
            </a:extLst>
          </p:cNvPr>
          <p:cNvSpPr/>
          <p:nvPr/>
        </p:nvSpPr>
        <p:spPr>
          <a:xfrm>
            <a:off x="7322698" y="548208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TextBox 185">
            <a:extLst>
              <a:ext uri="{FF2B5EF4-FFF2-40B4-BE49-F238E27FC236}">
                <a16:creationId xmlns:a16="http://schemas.microsoft.com/office/drawing/2014/main" id="{33B94B99-FCCC-4BD5-814A-84BC35FE3886}"/>
              </a:ext>
            </a:extLst>
          </p:cNvPr>
          <p:cNvSpPr txBox="1"/>
          <p:nvPr/>
        </p:nvSpPr>
        <p:spPr>
          <a:xfrm>
            <a:off x="8094971" y="1271845"/>
            <a:ext cx="891980" cy="5355312"/>
          </a:xfrm>
          <a:prstGeom prst="rect">
            <a:avLst/>
          </a:prstGeom>
          <a:noFill/>
        </p:spPr>
        <p:txBody>
          <a:bodyPr wrap="square" rtlCol="0">
            <a:spAutoFit/>
          </a:bodyPr>
          <a:lstStyle/>
          <a:p>
            <a:r>
              <a:rPr lang="es-MX" sz="1700" dirty="0"/>
              <a:t>74</a:t>
            </a:r>
          </a:p>
          <a:p>
            <a:endParaRPr lang="es-MX" sz="1700" dirty="0"/>
          </a:p>
          <a:p>
            <a:endParaRPr lang="es-MX" sz="1700" dirty="0"/>
          </a:p>
          <a:p>
            <a:r>
              <a:rPr lang="es-MX" sz="1700" dirty="0"/>
              <a:t>24</a:t>
            </a:r>
          </a:p>
          <a:p>
            <a:endParaRPr lang="es-MX" sz="1700" dirty="0"/>
          </a:p>
          <a:p>
            <a:endParaRPr lang="es-MX" sz="1700" dirty="0"/>
          </a:p>
          <a:p>
            <a:r>
              <a:rPr lang="es-MX" sz="1700" dirty="0"/>
              <a:t>72</a:t>
            </a:r>
          </a:p>
          <a:p>
            <a:endParaRPr lang="es-MX" sz="1700" dirty="0"/>
          </a:p>
          <a:p>
            <a:endParaRPr lang="es-MX" sz="1700" dirty="0"/>
          </a:p>
          <a:p>
            <a:r>
              <a:rPr lang="es-MX" sz="1700" dirty="0"/>
              <a:t>23</a:t>
            </a:r>
          </a:p>
          <a:p>
            <a:endParaRPr lang="es-MX" sz="2400" dirty="0"/>
          </a:p>
          <a:p>
            <a:endParaRPr lang="es-MX" sz="1700" dirty="0"/>
          </a:p>
          <a:p>
            <a:r>
              <a:rPr lang="es-MX" sz="1700" dirty="0"/>
              <a:t>71</a:t>
            </a:r>
          </a:p>
          <a:p>
            <a:endParaRPr lang="es-MX" sz="1200" dirty="0"/>
          </a:p>
          <a:p>
            <a:endParaRPr lang="es-MX" sz="1700" dirty="0"/>
          </a:p>
          <a:p>
            <a:endParaRPr lang="es-MX" sz="1700" dirty="0"/>
          </a:p>
          <a:p>
            <a:r>
              <a:rPr lang="es-MX" sz="1700" dirty="0"/>
              <a:t>25</a:t>
            </a:r>
          </a:p>
          <a:p>
            <a:endParaRPr lang="es-MX" sz="1700" dirty="0"/>
          </a:p>
          <a:p>
            <a:endParaRPr lang="es-MX" sz="1700" dirty="0"/>
          </a:p>
          <a:p>
            <a:r>
              <a:rPr lang="es-MX" sz="1700" dirty="0"/>
              <a:t>50</a:t>
            </a:r>
          </a:p>
        </p:txBody>
      </p:sp>
      <p:sp>
        <p:nvSpPr>
          <p:cNvPr id="187" name="Arrow: Up 186">
            <a:extLst>
              <a:ext uri="{FF2B5EF4-FFF2-40B4-BE49-F238E27FC236}">
                <a16:creationId xmlns:a16="http://schemas.microsoft.com/office/drawing/2014/main" id="{6A1A3C28-3CEB-4F3A-B9A6-BC416ABC58DB}"/>
              </a:ext>
            </a:extLst>
          </p:cNvPr>
          <p:cNvSpPr/>
          <p:nvPr/>
        </p:nvSpPr>
        <p:spPr>
          <a:xfrm>
            <a:off x="3263880" y="626200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Arrow: Up 187">
            <a:extLst>
              <a:ext uri="{FF2B5EF4-FFF2-40B4-BE49-F238E27FC236}">
                <a16:creationId xmlns:a16="http://schemas.microsoft.com/office/drawing/2014/main" id="{5AF96729-166E-4248-87E2-51B497A0FBBB}"/>
              </a:ext>
            </a:extLst>
          </p:cNvPr>
          <p:cNvSpPr/>
          <p:nvPr/>
        </p:nvSpPr>
        <p:spPr>
          <a:xfrm>
            <a:off x="4398787" y="627585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Arrow: Up 188">
            <a:extLst>
              <a:ext uri="{FF2B5EF4-FFF2-40B4-BE49-F238E27FC236}">
                <a16:creationId xmlns:a16="http://schemas.microsoft.com/office/drawing/2014/main" id="{C2AB1F45-5A16-43E8-B2CE-BF713C00886E}"/>
              </a:ext>
            </a:extLst>
          </p:cNvPr>
          <p:cNvSpPr/>
          <p:nvPr/>
        </p:nvSpPr>
        <p:spPr>
          <a:xfrm>
            <a:off x="4622071" y="627585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Arrow: Up 189">
            <a:extLst>
              <a:ext uri="{FF2B5EF4-FFF2-40B4-BE49-F238E27FC236}">
                <a16:creationId xmlns:a16="http://schemas.microsoft.com/office/drawing/2014/main" id="{D51E5D6B-7C04-478D-B052-77C98C3BF15B}"/>
              </a:ext>
            </a:extLst>
          </p:cNvPr>
          <p:cNvSpPr/>
          <p:nvPr/>
        </p:nvSpPr>
        <p:spPr>
          <a:xfrm rot="10800000">
            <a:off x="5766155"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1" name="Arrow: Up 190">
            <a:extLst>
              <a:ext uri="{FF2B5EF4-FFF2-40B4-BE49-F238E27FC236}">
                <a16:creationId xmlns:a16="http://schemas.microsoft.com/office/drawing/2014/main" id="{A7DC82B9-4516-4B21-AE23-2F4BB7AA0F5C}"/>
              </a:ext>
            </a:extLst>
          </p:cNvPr>
          <p:cNvSpPr/>
          <p:nvPr/>
        </p:nvSpPr>
        <p:spPr>
          <a:xfrm rot="10800000">
            <a:off x="7053027" y="628971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2" name="Arrow: Up 191">
            <a:extLst>
              <a:ext uri="{FF2B5EF4-FFF2-40B4-BE49-F238E27FC236}">
                <a16:creationId xmlns:a16="http://schemas.microsoft.com/office/drawing/2014/main" id="{C8529458-5A64-436B-BDEE-048F505F1D09}"/>
              </a:ext>
            </a:extLst>
          </p:cNvPr>
          <p:cNvSpPr/>
          <p:nvPr/>
        </p:nvSpPr>
        <p:spPr>
          <a:xfrm rot="10800000">
            <a:off x="6030571"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Rectangle 1">
            <a:extLst>
              <a:ext uri="{FF2B5EF4-FFF2-40B4-BE49-F238E27FC236}">
                <a16:creationId xmlns:a16="http://schemas.microsoft.com/office/drawing/2014/main" id="{CC9A2702-7D66-4E8C-B8FE-BCF24B2095BE}"/>
              </a:ext>
            </a:extLst>
          </p:cNvPr>
          <p:cNvSpPr/>
          <p:nvPr/>
        </p:nvSpPr>
        <p:spPr>
          <a:xfrm>
            <a:off x="8771388" y="534946"/>
            <a:ext cx="1512920" cy="61696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105155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FD47C34-F299-499B-A56C-D120BC06DB6C}"/>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Técnicas de Data Mining</a:t>
            </a:r>
          </a:p>
        </p:txBody>
      </p:sp>
      <p:graphicFrame>
        <p:nvGraphicFramePr>
          <p:cNvPr id="9" name="Diagram 8">
            <a:extLst>
              <a:ext uri="{FF2B5EF4-FFF2-40B4-BE49-F238E27FC236}">
                <a16:creationId xmlns:a16="http://schemas.microsoft.com/office/drawing/2014/main" id="{E697CD88-C0B1-47B0-97C5-156A14DC7A1A}"/>
              </a:ext>
            </a:extLst>
          </p:cNvPr>
          <p:cNvGraphicFramePr/>
          <p:nvPr>
            <p:extLst>
              <p:ext uri="{D42A27DB-BD31-4B8C-83A1-F6EECF244321}">
                <p14:modId xmlns:p14="http://schemas.microsoft.com/office/powerpoint/2010/main" val="1814447827"/>
              </p:ext>
            </p:extLst>
          </p:nvPr>
        </p:nvGraphicFramePr>
        <p:xfrm>
          <a:off x="5166628" y="470446"/>
          <a:ext cx="6480047" cy="591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6208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1F4D8-0FFC-4CCD-81A6-D1E24CCBC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961" y="1945155"/>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B2B480-1148-4040-8044-48AC63CA5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710" y="3574193"/>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2548B8-612F-44A7-8A33-9B99C9784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845" y="5269334"/>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94F3C4-980B-45E3-A833-438C1A28D5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8728" y="2745584"/>
            <a:ext cx="595912" cy="6096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F3EE52-19AD-4F0C-BC4F-23DD35C76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3582" y="1197895"/>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E4B6793-DF11-49F0-9212-AF0E6642DC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4422" y="4456451"/>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E813BF-CE48-444F-9490-8C245FBBCA88}"/>
              </a:ext>
            </a:extLst>
          </p:cNvPr>
          <p:cNvSpPr/>
          <p:nvPr/>
        </p:nvSpPr>
        <p:spPr>
          <a:xfrm>
            <a:off x="341066" y="315311"/>
            <a:ext cx="2138086" cy="523220"/>
          </a:xfrm>
          <a:prstGeom prst="rect">
            <a:avLst/>
          </a:prstGeom>
        </p:spPr>
        <p:txBody>
          <a:bodyPr wrap="none">
            <a:spAutoFit/>
          </a:bodyPr>
          <a:lstStyle/>
          <a:p>
            <a:r>
              <a:rPr lang="en-US" sz="2800" b="1" dirty="0"/>
              <a:t>Classification</a:t>
            </a:r>
          </a:p>
        </p:txBody>
      </p:sp>
      <p:sp>
        <p:nvSpPr>
          <p:cNvPr id="11" name="TextBox 10">
            <a:extLst>
              <a:ext uri="{FF2B5EF4-FFF2-40B4-BE49-F238E27FC236}">
                <a16:creationId xmlns:a16="http://schemas.microsoft.com/office/drawing/2014/main" id="{0E0DB708-F933-4D41-A3F8-E8C28889F99A}"/>
              </a:ext>
            </a:extLst>
          </p:cNvPr>
          <p:cNvSpPr txBox="1"/>
          <p:nvPr/>
        </p:nvSpPr>
        <p:spPr>
          <a:xfrm>
            <a:off x="8832259" y="653030"/>
            <a:ext cx="1573621" cy="369332"/>
          </a:xfrm>
          <a:prstGeom prst="rect">
            <a:avLst/>
          </a:prstGeom>
          <a:noFill/>
        </p:spPr>
        <p:txBody>
          <a:bodyPr wrap="square" rtlCol="0">
            <a:spAutoFit/>
          </a:bodyPr>
          <a:lstStyle/>
          <a:p>
            <a:r>
              <a:rPr lang="es-MX" b="1" dirty="0"/>
              <a:t>Venta en T+1</a:t>
            </a:r>
            <a:endParaRPr lang="es-MX" dirty="0"/>
          </a:p>
        </p:txBody>
      </p:sp>
      <p:sp>
        <p:nvSpPr>
          <p:cNvPr id="91" name="TextBox 90">
            <a:extLst>
              <a:ext uri="{FF2B5EF4-FFF2-40B4-BE49-F238E27FC236}">
                <a16:creationId xmlns:a16="http://schemas.microsoft.com/office/drawing/2014/main" id="{94C293E0-E98E-46FC-839F-5CD3DDF37D44}"/>
              </a:ext>
            </a:extLst>
          </p:cNvPr>
          <p:cNvSpPr txBox="1"/>
          <p:nvPr/>
        </p:nvSpPr>
        <p:spPr>
          <a:xfrm>
            <a:off x="10375682" y="647008"/>
            <a:ext cx="1573621" cy="369332"/>
          </a:xfrm>
          <a:prstGeom prst="rect">
            <a:avLst/>
          </a:prstGeom>
          <a:noFill/>
        </p:spPr>
        <p:txBody>
          <a:bodyPr wrap="square" rtlCol="0">
            <a:spAutoFit/>
          </a:bodyPr>
          <a:lstStyle/>
          <a:p>
            <a:r>
              <a:rPr lang="es-MX" b="1" dirty="0"/>
              <a:t>Fuga en T+1</a:t>
            </a:r>
            <a:endParaRPr lang="es-MX" dirty="0"/>
          </a:p>
        </p:txBody>
      </p:sp>
      <p:sp>
        <p:nvSpPr>
          <p:cNvPr id="93" name="TextBox 92">
            <a:extLst>
              <a:ext uri="{FF2B5EF4-FFF2-40B4-BE49-F238E27FC236}">
                <a16:creationId xmlns:a16="http://schemas.microsoft.com/office/drawing/2014/main" id="{BFD65FA8-9864-43A5-A53A-2CB0D00E99EC}"/>
              </a:ext>
            </a:extLst>
          </p:cNvPr>
          <p:cNvSpPr txBox="1"/>
          <p:nvPr/>
        </p:nvSpPr>
        <p:spPr>
          <a:xfrm>
            <a:off x="10756882" y="1233906"/>
            <a:ext cx="891980" cy="5355312"/>
          </a:xfrm>
          <a:prstGeom prst="rect">
            <a:avLst/>
          </a:prstGeom>
          <a:noFill/>
        </p:spPr>
        <p:txBody>
          <a:bodyPr wrap="square" rtlCol="0">
            <a:spAutoFit/>
          </a:bodyPr>
          <a:lstStyle/>
          <a:p>
            <a:r>
              <a:rPr lang="es-MX" sz="1700" dirty="0"/>
              <a:t>No (0)</a:t>
            </a:r>
          </a:p>
          <a:p>
            <a:endParaRPr lang="es-MX" sz="1700" dirty="0"/>
          </a:p>
          <a:p>
            <a:endParaRPr lang="es-MX" sz="1700" dirty="0"/>
          </a:p>
          <a:p>
            <a:r>
              <a:rPr lang="es-MX" sz="1700" dirty="0"/>
              <a:t>Si (1)</a:t>
            </a:r>
          </a:p>
          <a:p>
            <a:endParaRPr lang="es-MX" sz="1700" dirty="0"/>
          </a:p>
          <a:p>
            <a:endParaRPr lang="es-MX" sz="1700" dirty="0"/>
          </a:p>
          <a:p>
            <a:r>
              <a:rPr lang="es-MX" sz="1700" dirty="0"/>
              <a:t>No (0)</a:t>
            </a:r>
          </a:p>
          <a:p>
            <a:endParaRPr lang="es-MX" sz="1700" dirty="0"/>
          </a:p>
          <a:p>
            <a:endParaRPr lang="es-MX" sz="1700" dirty="0"/>
          </a:p>
          <a:p>
            <a:r>
              <a:rPr lang="es-MX" sz="1700" dirty="0"/>
              <a:t>Si (1)</a:t>
            </a:r>
          </a:p>
          <a:p>
            <a:endParaRPr lang="es-MX" sz="2400" dirty="0"/>
          </a:p>
          <a:p>
            <a:endParaRPr lang="es-MX" sz="1700" dirty="0"/>
          </a:p>
          <a:p>
            <a:r>
              <a:rPr lang="es-MX" sz="1700" dirty="0"/>
              <a:t>No (0)</a:t>
            </a:r>
          </a:p>
          <a:p>
            <a:endParaRPr lang="es-MX" sz="1200" dirty="0"/>
          </a:p>
          <a:p>
            <a:endParaRPr lang="es-MX" sz="1700" dirty="0"/>
          </a:p>
          <a:p>
            <a:endParaRPr lang="es-MX" sz="1700" dirty="0"/>
          </a:p>
          <a:p>
            <a:r>
              <a:rPr lang="es-MX" sz="1700" dirty="0"/>
              <a:t>Si (1)</a:t>
            </a:r>
          </a:p>
          <a:p>
            <a:endParaRPr lang="es-MX" sz="1700" dirty="0"/>
          </a:p>
          <a:p>
            <a:endParaRPr lang="es-MX" sz="1700" dirty="0"/>
          </a:p>
          <a:p>
            <a:r>
              <a:rPr lang="es-MX" sz="1700" b="1" dirty="0"/>
              <a:t>??? (%)</a:t>
            </a:r>
          </a:p>
        </p:txBody>
      </p:sp>
      <p:sp>
        <p:nvSpPr>
          <p:cNvPr id="94" name="TextBox 93">
            <a:extLst>
              <a:ext uri="{FF2B5EF4-FFF2-40B4-BE49-F238E27FC236}">
                <a16:creationId xmlns:a16="http://schemas.microsoft.com/office/drawing/2014/main" id="{BF703F84-676B-48A5-9E3A-1107335FAE79}"/>
              </a:ext>
            </a:extLst>
          </p:cNvPr>
          <p:cNvSpPr txBox="1"/>
          <p:nvPr/>
        </p:nvSpPr>
        <p:spPr>
          <a:xfrm>
            <a:off x="9253088" y="1254520"/>
            <a:ext cx="891980" cy="5355312"/>
          </a:xfrm>
          <a:prstGeom prst="rect">
            <a:avLst/>
          </a:prstGeom>
          <a:noFill/>
        </p:spPr>
        <p:txBody>
          <a:bodyPr wrap="square" rtlCol="0">
            <a:spAutoFit/>
          </a:bodyPr>
          <a:lstStyle/>
          <a:p>
            <a:r>
              <a:rPr lang="es-MX" sz="1700" dirty="0"/>
              <a:t>$1,000</a:t>
            </a:r>
          </a:p>
          <a:p>
            <a:endParaRPr lang="es-MX" sz="1700" dirty="0"/>
          </a:p>
          <a:p>
            <a:endParaRPr lang="es-MX" sz="1700" dirty="0"/>
          </a:p>
          <a:p>
            <a:r>
              <a:rPr lang="es-MX" sz="1700" dirty="0"/>
              <a:t>$20</a:t>
            </a:r>
          </a:p>
          <a:p>
            <a:endParaRPr lang="es-MX" sz="1700" dirty="0"/>
          </a:p>
          <a:p>
            <a:endParaRPr lang="es-MX" sz="1700" dirty="0"/>
          </a:p>
          <a:p>
            <a:r>
              <a:rPr lang="es-MX" sz="1700" dirty="0"/>
              <a:t>$300</a:t>
            </a:r>
          </a:p>
          <a:p>
            <a:endParaRPr lang="es-MX" sz="1700" dirty="0"/>
          </a:p>
          <a:p>
            <a:endParaRPr lang="es-MX" sz="1700" dirty="0"/>
          </a:p>
          <a:p>
            <a:r>
              <a:rPr lang="es-MX" sz="1700" dirty="0"/>
              <a:t>$50</a:t>
            </a:r>
          </a:p>
          <a:p>
            <a:endParaRPr lang="es-MX" sz="2400" dirty="0"/>
          </a:p>
          <a:p>
            <a:endParaRPr lang="es-MX" sz="1700" dirty="0"/>
          </a:p>
          <a:p>
            <a:r>
              <a:rPr lang="es-MX" sz="1700" dirty="0"/>
              <a:t>$800</a:t>
            </a:r>
          </a:p>
          <a:p>
            <a:endParaRPr lang="es-MX" sz="1200" dirty="0"/>
          </a:p>
          <a:p>
            <a:endParaRPr lang="es-MX" sz="1700" dirty="0"/>
          </a:p>
          <a:p>
            <a:endParaRPr lang="es-MX" sz="1700" dirty="0"/>
          </a:p>
          <a:p>
            <a:r>
              <a:rPr lang="es-MX" sz="1700" dirty="0"/>
              <a:t>$100</a:t>
            </a:r>
          </a:p>
          <a:p>
            <a:endParaRPr lang="es-MX" sz="1700" dirty="0"/>
          </a:p>
          <a:p>
            <a:endParaRPr lang="es-MX" sz="1700" dirty="0"/>
          </a:p>
          <a:p>
            <a:r>
              <a:rPr lang="es-MX" sz="1700" b="1" dirty="0"/>
              <a:t>???</a:t>
            </a:r>
          </a:p>
        </p:txBody>
      </p:sp>
      <p:pic>
        <p:nvPicPr>
          <p:cNvPr id="3" name="Picture 2">
            <a:extLst>
              <a:ext uri="{FF2B5EF4-FFF2-40B4-BE49-F238E27FC236}">
                <a16:creationId xmlns:a16="http://schemas.microsoft.com/office/drawing/2014/main" id="{B5EFD86B-F7C7-46BC-BCA4-430C76321A63}"/>
              </a:ext>
            </a:extLst>
          </p:cNvPr>
          <p:cNvPicPr>
            <a:picLocks noChangeAspect="1"/>
          </p:cNvPicPr>
          <p:nvPr/>
        </p:nvPicPr>
        <p:blipFill>
          <a:blip r:embed="rId9"/>
          <a:stretch>
            <a:fillRect/>
          </a:stretch>
        </p:blipFill>
        <p:spPr>
          <a:xfrm>
            <a:off x="1959544" y="6083589"/>
            <a:ext cx="591678" cy="646331"/>
          </a:xfrm>
          <a:prstGeom prst="rect">
            <a:avLst/>
          </a:prstGeom>
        </p:spPr>
      </p:pic>
      <p:sp>
        <p:nvSpPr>
          <p:cNvPr id="19" name="Left Brace 18">
            <a:extLst>
              <a:ext uri="{FF2B5EF4-FFF2-40B4-BE49-F238E27FC236}">
                <a16:creationId xmlns:a16="http://schemas.microsoft.com/office/drawing/2014/main" id="{11392AB4-96D7-4D91-B7F4-45B82C08E9A0}"/>
              </a:ext>
            </a:extLst>
          </p:cNvPr>
          <p:cNvSpPr/>
          <p:nvPr/>
        </p:nvSpPr>
        <p:spPr>
          <a:xfrm>
            <a:off x="1430548" y="1197895"/>
            <a:ext cx="202025" cy="478803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23" name="Left Brace 122">
            <a:extLst>
              <a:ext uri="{FF2B5EF4-FFF2-40B4-BE49-F238E27FC236}">
                <a16:creationId xmlns:a16="http://schemas.microsoft.com/office/drawing/2014/main" id="{DC243F38-2480-4A8B-BD3C-A628EB105D13}"/>
              </a:ext>
            </a:extLst>
          </p:cNvPr>
          <p:cNvSpPr/>
          <p:nvPr/>
        </p:nvSpPr>
        <p:spPr>
          <a:xfrm>
            <a:off x="1430548" y="6181417"/>
            <a:ext cx="237466" cy="5232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TextBox 28">
            <a:extLst>
              <a:ext uri="{FF2B5EF4-FFF2-40B4-BE49-F238E27FC236}">
                <a16:creationId xmlns:a16="http://schemas.microsoft.com/office/drawing/2014/main" id="{B6FE2C8F-1BB9-4E32-B518-B4B582DB121F}"/>
              </a:ext>
            </a:extLst>
          </p:cNvPr>
          <p:cNvSpPr txBox="1"/>
          <p:nvPr/>
        </p:nvSpPr>
        <p:spPr>
          <a:xfrm>
            <a:off x="107447" y="3318294"/>
            <a:ext cx="1276303" cy="923330"/>
          </a:xfrm>
          <a:prstGeom prst="rect">
            <a:avLst/>
          </a:prstGeom>
          <a:noFill/>
        </p:spPr>
        <p:txBody>
          <a:bodyPr wrap="square" rtlCol="0">
            <a:spAutoFit/>
          </a:bodyPr>
          <a:lstStyle/>
          <a:p>
            <a:r>
              <a:rPr lang="es-MX" b="1" dirty="0"/>
              <a:t>Data histórica de clientes</a:t>
            </a:r>
            <a:endParaRPr lang="es-PE" b="1" dirty="0"/>
          </a:p>
        </p:txBody>
      </p:sp>
      <p:sp>
        <p:nvSpPr>
          <p:cNvPr id="124" name="TextBox 123">
            <a:extLst>
              <a:ext uri="{FF2B5EF4-FFF2-40B4-BE49-F238E27FC236}">
                <a16:creationId xmlns:a16="http://schemas.microsoft.com/office/drawing/2014/main" id="{56EA4628-F423-40D0-B49A-E29609DFD4F2}"/>
              </a:ext>
            </a:extLst>
          </p:cNvPr>
          <p:cNvSpPr txBox="1"/>
          <p:nvPr/>
        </p:nvSpPr>
        <p:spPr>
          <a:xfrm>
            <a:off x="189594" y="5854732"/>
            <a:ext cx="1268023" cy="923330"/>
          </a:xfrm>
          <a:prstGeom prst="rect">
            <a:avLst/>
          </a:prstGeom>
          <a:noFill/>
        </p:spPr>
        <p:txBody>
          <a:bodyPr wrap="square" rtlCol="0">
            <a:spAutoFit/>
          </a:bodyPr>
          <a:lstStyle/>
          <a:p>
            <a:r>
              <a:rPr lang="es-MX" b="1" dirty="0"/>
              <a:t>Data clientes nuevos</a:t>
            </a:r>
            <a:endParaRPr lang="es-PE" b="1" dirty="0"/>
          </a:p>
        </p:txBody>
      </p:sp>
      <p:sp>
        <p:nvSpPr>
          <p:cNvPr id="114" name="TextBox 113">
            <a:extLst>
              <a:ext uri="{FF2B5EF4-FFF2-40B4-BE49-F238E27FC236}">
                <a16:creationId xmlns:a16="http://schemas.microsoft.com/office/drawing/2014/main" id="{6DF09663-6485-43D7-97B7-4D8F8A1F5DDD}"/>
              </a:ext>
            </a:extLst>
          </p:cNvPr>
          <p:cNvSpPr txBox="1"/>
          <p:nvPr/>
        </p:nvSpPr>
        <p:spPr>
          <a:xfrm>
            <a:off x="2724347" y="551564"/>
            <a:ext cx="1275907" cy="646331"/>
          </a:xfrm>
          <a:prstGeom prst="rect">
            <a:avLst/>
          </a:prstGeom>
          <a:noFill/>
        </p:spPr>
        <p:txBody>
          <a:bodyPr wrap="square" rtlCol="0">
            <a:spAutoFit/>
          </a:bodyPr>
          <a:lstStyle/>
          <a:p>
            <a:pPr algn="ctr"/>
            <a:r>
              <a:rPr lang="es-MX" b="1" dirty="0"/>
              <a:t>Línea de crédito</a:t>
            </a:r>
            <a:endParaRPr lang="es-MX" dirty="0"/>
          </a:p>
        </p:txBody>
      </p:sp>
      <p:sp>
        <p:nvSpPr>
          <p:cNvPr id="117" name="TextBox 116">
            <a:extLst>
              <a:ext uri="{FF2B5EF4-FFF2-40B4-BE49-F238E27FC236}">
                <a16:creationId xmlns:a16="http://schemas.microsoft.com/office/drawing/2014/main" id="{22EE1844-9AB1-4EC6-8E8E-3B41C6618EDF}"/>
              </a:ext>
            </a:extLst>
          </p:cNvPr>
          <p:cNvSpPr txBox="1"/>
          <p:nvPr/>
        </p:nvSpPr>
        <p:spPr>
          <a:xfrm>
            <a:off x="4059539" y="536546"/>
            <a:ext cx="1275907" cy="646331"/>
          </a:xfrm>
          <a:prstGeom prst="rect">
            <a:avLst/>
          </a:prstGeom>
          <a:noFill/>
        </p:spPr>
        <p:txBody>
          <a:bodyPr wrap="square" rtlCol="0">
            <a:spAutoFit/>
          </a:bodyPr>
          <a:lstStyle/>
          <a:p>
            <a:pPr algn="ctr"/>
            <a:r>
              <a:rPr lang="es-MX" b="1" dirty="0"/>
              <a:t>Gama de vehículo</a:t>
            </a:r>
            <a:endParaRPr lang="es-MX" dirty="0"/>
          </a:p>
        </p:txBody>
      </p:sp>
      <p:sp>
        <p:nvSpPr>
          <p:cNvPr id="120" name="TextBox 119">
            <a:extLst>
              <a:ext uri="{FF2B5EF4-FFF2-40B4-BE49-F238E27FC236}">
                <a16:creationId xmlns:a16="http://schemas.microsoft.com/office/drawing/2014/main" id="{8ECB3873-FD17-4299-B4E9-481E220092D5}"/>
              </a:ext>
            </a:extLst>
          </p:cNvPr>
          <p:cNvSpPr txBox="1"/>
          <p:nvPr/>
        </p:nvSpPr>
        <p:spPr>
          <a:xfrm>
            <a:off x="5416409" y="557242"/>
            <a:ext cx="1131121" cy="646331"/>
          </a:xfrm>
          <a:prstGeom prst="rect">
            <a:avLst/>
          </a:prstGeom>
          <a:noFill/>
        </p:spPr>
        <p:txBody>
          <a:bodyPr wrap="square" rtlCol="0">
            <a:spAutoFit/>
          </a:bodyPr>
          <a:lstStyle/>
          <a:p>
            <a:pPr algn="ctr"/>
            <a:r>
              <a:rPr lang="es-MX" b="1" dirty="0"/>
              <a:t>Uso de APPs</a:t>
            </a:r>
            <a:endParaRPr lang="es-MX" dirty="0"/>
          </a:p>
        </p:txBody>
      </p:sp>
      <p:sp>
        <p:nvSpPr>
          <p:cNvPr id="125" name="TextBox 124">
            <a:extLst>
              <a:ext uri="{FF2B5EF4-FFF2-40B4-BE49-F238E27FC236}">
                <a16:creationId xmlns:a16="http://schemas.microsoft.com/office/drawing/2014/main" id="{AE56CE10-1F58-494F-AB4B-EBE30DBF4C2B}"/>
              </a:ext>
            </a:extLst>
          </p:cNvPr>
          <p:cNvSpPr txBox="1"/>
          <p:nvPr/>
        </p:nvSpPr>
        <p:spPr>
          <a:xfrm>
            <a:off x="7620175" y="671402"/>
            <a:ext cx="1275907" cy="369332"/>
          </a:xfrm>
          <a:prstGeom prst="rect">
            <a:avLst/>
          </a:prstGeom>
          <a:noFill/>
        </p:spPr>
        <p:txBody>
          <a:bodyPr wrap="square" rtlCol="0">
            <a:spAutoFit/>
          </a:bodyPr>
          <a:lstStyle/>
          <a:p>
            <a:pPr algn="ctr"/>
            <a:r>
              <a:rPr lang="es-MX" b="1" dirty="0"/>
              <a:t>Edad</a:t>
            </a:r>
            <a:endParaRPr lang="es-MX" dirty="0"/>
          </a:p>
        </p:txBody>
      </p:sp>
      <p:sp>
        <p:nvSpPr>
          <p:cNvPr id="126" name="Arrow: Up 125">
            <a:extLst>
              <a:ext uri="{FF2B5EF4-FFF2-40B4-BE49-F238E27FC236}">
                <a16:creationId xmlns:a16="http://schemas.microsoft.com/office/drawing/2014/main" id="{BE941781-9244-4C03-9B35-A67F2F6BAE0B}"/>
              </a:ext>
            </a:extLst>
          </p:cNvPr>
          <p:cNvSpPr/>
          <p:nvPr/>
        </p:nvSpPr>
        <p:spPr>
          <a:xfrm>
            <a:off x="3045759" y="139268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Arrow: Up 126">
            <a:extLst>
              <a:ext uri="{FF2B5EF4-FFF2-40B4-BE49-F238E27FC236}">
                <a16:creationId xmlns:a16="http://schemas.microsoft.com/office/drawing/2014/main" id="{25B40C34-0B18-4240-8C41-979F4326241F}"/>
              </a:ext>
            </a:extLst>
          </p:cNvPr>
          <p:cNvSpPr/>
          <p:nvPr/>
        </p:nvSpPr>
        <p:spPr>
          <a:xfrm>
            <a:off x="3269043" y="139268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Arrow: Up 127">
            <a:extLst>
              <a:ext uri="{FF2B5EF4-FFF2-40B4-BE49-F238E27FC236}">
                <a16:creationId xmlns:a16="http://schemas.microsoft.com/office/drawing/2014/main" id="{2A98B343-F4A3-4C34-B40A-9161920271E4}"/>
              </a:ext>
            </a:extLst>
          </p:cNvPr>
          <p:cNvSpPr/>
          <p:nvPr/>
        </p:nvSpPr>
        <p:spPr>
          <a:xfrm>
            <a:off x="3494544" y="139591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Arrow: Up 128">
            <a:extLst>
              <a:ext uri="{FF2B5EF4-FFF2-40B4-BE49-F238E27FC236}">
                <a16:creationId xmlns:a16="http://schemas.microsoft.com/office/drawing/2014/main" id="{1FCF2B38-B213-40B2-8042-A7186AF867E4}"/>
              </a:ext>
            </a:extLst>
          </p:cNvPr>
          <p:cNvSpPr/>
          <p:nvPr/>
        </p:nvSpPr>
        <p:spPr>
          <a:xfrm>
            <a:off x="4275734" y="137766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Arrow: Up 129">
            <a:extLst>
              <a:ext uri="{FF2B5EF4-FFF2-40B4-BE49-F238E27FC236}">
                <a16:creationId xmlns:a16="http://schemas.microsoft.com/office/drawing/2014/main" id="{23CFF8B9-9814-4C18-A363-6BE77B7F82B6}"/>
              </a:ext>
            </a:extLst>
          </p:cNvPr>
          <p:cNvSpPr/>
          <p:nvPr/>
        </p:nvSpPr>
        <p:spPr>
          <a:xfrm>
            <a:off x="4499018" y="137766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Arrow: Up 130">
            <a:extLst>
              <a:ext uri="{FF2B5EF4-FFF2-40B4-BE49-F238E27FC236}">
                <a16:creationId xmlns:a16="http://schemas.microsoft.com/office/drawing/2014/main" id="{87E643A1-C9F6-4442-8594-FD717495EBF8}"/>
              </a:ext>
            </a:extLst>
          </p:cNvPr>
          <p:cNvSpPr/>
          <p:nvPr/>
        </p:nvSpPr>
        <p:spPr>
          <a:xfrm>
            <a:off x="4724519" y="138089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Arrow: Up 131">
            <a:extLst>
              <a:ext uri="{FF2B5EF4-FFF2-40B4-BE49-F238E27FC236}">
                <a16:creationId xmlns:a16="http://schemas.microsoft.com/office/drawing/2014/main" id="{02B3EDD2-F2BD-4B59-9551-769C493D42E2}"/>
              </a:ext>
            </a:extLst>
          </p:cNvPr>
          <p:cNvSpPr/>
          <p:nvPr/>
        </p:nvSpPr>
        <p:spPr>
          <a:xfrm>
            <a:off x="4318366" y="287685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Arrow: Up 132">
            <a:extLst>
              <a:ext uri="{FF2B5EF4-FFF2-40B4-BE49-F238E27FC236}">
                <a16:creationId xmlns:a16="http://schemas.microsoft.com/office/drawing/2014/main" id="{108146BC-F002-4E5D-BD6B-EDC794DCF84C}"/>
              </a:ext>
            </a:extLst>
          </p:cNvPr>
          <p:cNvSpPr/>
          <p:nvPr/>
        </p:nvSpPr>
        <p:spPr>
          <a:xfrm>
            <a:off x="4541650" y="287685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Arrow: Up 133">
            <a:extLst>
              <a:ext uri="{FF2B5EF4-FFF2-40B4-BE49-F238E27FC236}">
                <a16:creationId xmlns:a16="http://schemas.microsoft.com/office/drawing/2014/main" id="{AA782F16-8DDE-4FA5-9255-8597EDDEFDFE}"/>
              </a:ext>
            </a:extLst>
          </p:cNvPr>
          <p:cNvSpPr/>
          <p:nvPr/>
        </p:nvSpPr>
        <p:spPr>
          <a:xfrm>
            <a:off x="4767151" y="288008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5" name="Arrow: Up 134">
            <a:extLst>
              <a:ext uri="{FF2B5EF4-FFF2-40B4-BE49-F238E27FC236}">
                <a16:creationId xmlns:a16="http://schemas.microsoft.com/office/drawing/2014/main" id="{EEDE8F02-B54D-4C4C-ABE1-1C3287DB4A31}"/>
              </a:ext>
            </a:extLst>
          </p:cNvPr>
          <p:cNvSpPr/>
          <p:nvPr/>
        </p:nvSpPr>
        <p:spPr>
          <a:xfrm>
            <a:off x="3093605" y="464776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Arrow: Up 135">
            <a:extLst>
              <a:ext uri="{FF2B5EF4-FFF2-40B4-BE49-F238E27FC236}">
                <a16:creationId xmlns:a16="http://schemas.microsoft.com/office/drawing/2014/main" id="{1B29287C-4F0E-4AB5-A881-925127CAE9AC}"/>
              </a:ext>
            </a:extLst>
          </p:cNvPr>
          <p:cNvSpPr/>
          <p:nvPr/>
        </p:nvSpPr>
        <p:spPr>
          <a:xfrm>
            <a:off x="3316889" y="46477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Arrow: Up 136">
            <a:extLst>
              <a:ext uri="{FF2B5EF4-FFF2-40B4-BE49-F238E27FC236}">
                <a16:creationId xmlns:a16="http://schemas.microsoft.com/office/drawing/2014/main" id="{A9C1134B-9993-494D-9D19-8CDA32D3BCF6}"/>
              </a:ext>
            </a:extLst>
          </p:cNvPr>
          <p:cNvSpPr/>
          <p:nvPr/>
        </p:nvSpPr>
        <p:spPr>
          <a:xfrm>
            <a:off x="4322584" y="461887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Arrow: Up 137">
            <a:extLst>
              <a:ext uri="{FF2B5EF4-FFF2-40B4-BE49-F238E27FC236}">
                <a16:creationId xmlns:a16="http://schemas.microsoft.com/office/drawing/2014/main" id="{D3AB293D-DEC7-4D1C-961B-CCF35D71E79B}"/>
              </a:ext>
            </a:extLst>
          </p:cNvPr>
          <p:cNvSpPr/>
          <p:nvPr/>
        </p:nvSpPr>
        <p:spPr>
          <a:xfrm>
            <a:off x="4545868" y="461887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Arrow: Up 138">
            <a:extLst>
              <a:ext uri="{FF2B5EF4-FFF2-40B4-BE49-F238E27FC236}">
                <a16:creationId xmlns:a16="http://schemas.microsoft.com/office/drawing/2014/main" id="{E150DEB9-C1E6-49CE-9FA4-FA831146B546}"/>
              </a:ext>
            </a:extLst>
          </p:cNvPr>
          <p:cNvSpPr/>
          <p:nvPr/>
        </p:nvSpPr>
        <p:spPr>
          <a:xfrm>
            <a:off x="4771369" y="462210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0" name="Arrow: Up 139">
            <a:extLst>
              <a:ext uri="{FF2B5EF4-FFF2-40B4-BE49-F238E27FC236}">
                <a16:creationId xmlns:a16="http://schemas.microsoft.com/office/drawing/2014/main" id="{ACC595E2-BD98-4915-B1FB-9796E0FA2F13}"/>
              </a:ext>
            </a:extLst>
          </p:cNvPr>
          <p:cNvSpPr/>
          <p:nvPr/>
        </p:nvSpPr>
        <p:spPr>
          <a:xfrm>
            <a:off x="5689952" y="288654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Arrow: Up 140">
            <a:extLst>
              <a:ext uri="{FF2B5EF4-FFF2-40B4-BE49-F238E27FC236}">
                <a16:creationId xmlns:a16="http://schemas.microsoft.com/office/drawing/2014/main" id="{AFCDFCFF-9F76-4494-82CD-A4FF954FD54F}"/>
              </a:ext>
            </a:extLst>
          </p:cNvPr>
          <p:cNvSpPr/>
          <p:nvPr/>
        </p:nvSpPr>
        <p:spPr>
          <a:xfrm>
            <a:off x="5913236" y="288654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Arrow: Up 141">
            <a:extLst>
              <a:ext uri="{FF2B5EF4-FFF2-40B4-BE49-F238E27FC236}">
                <a16:creationId xmlns:a16="http://schemas.microsoft.com/office/drawing/2014/main" id="{1AA409A2-2015-489A-98E4-D3C2D1CBFC66}"/>
              </a:ext>
            </a:extLst>
          </p:cNvPr>
          <p:cNvSpPr/>
          <p:nvPr/>
        </p:nvSpPr>
        <p:spPr>
          <a:xfrm>
            <a:off x="6138737" y="288977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Arrow: Up 142">
            <a:extLst>
              <a:ext uri="{FF2B5EF4-FFF2-40B4-BE49-F238E27FC236}">
                <a16:creationId xmlns:a16="http://schemas.microsoft.com/office/drawing/2014/main" id="{8461DA70-6242-49DE-9D77-42275DEF3F00}"/>
              </a:ext>
            </a:extLst>
          </p:cNvPr>
          <p:cNvSpPr/>
          <p:nvPr/>
        </p:nvSpPr>
        <p:spPr>
          <a:xfrm>
            <a:off x="3062710" y="289205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Arrow: Up 143">
            <a:extLst>
              <a:ext uri="{FF2B5EF4-FFF2-40B4-BE49-F238E27FC236}">
                <a16:creationId xmlns:a16="http://schemas.microsoft.com/office/drawing/2014/main" id="{C174D675-9F11-4EDC-A0EA-360DB82B0A2C}"/>
              </a:ext>
            </a:extLst>
          </p:cNvPr>
          <p:cNvSpPr/>
          <p:nvPr/>
        </p:nvSpPr>
        <p:spPr>
          <a:xfrm>
            <a:off x="3285994" y="289205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Arrow: Up 144">
            <a:extLst>
              <a:ext uri="{FF2B5EF4-FFF2-40B4-BE49-F238E27FC236}">
                <a16:creationId xmlns:a16="http://schemas.microsoft.com/office/drawing/2014/main" id="{4256D1F4-4D78-4875-AF20-B5B188C79EA8}"/>
              </a:ext>
            </a:extLst>
          </p:cNvPr>
          <p:cNvSpPr/>
          <p:nvPr/>
        </p:nvSpPr>
        <p:spPr>
          <a:xfrm>
            <a:off x="3511495" y="289528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6" name="Arrow: Up 145">
            <a:extLst>
              <a:ext uri="{FF2B5EF4-FFF2-40B4-BE49-F238E27FC236}">
                <a16:creationId xmlns:a16="http://schemas.microsoft.com/office/drawing/2014/main" id="{6BF14EDC-4C7D-4EBA-B92C-79DCAF0AF3B2}"/>
              </a:ext>
            </a:extLst>
          </p:cNvPr>
          <p:cNvSpPr/>
          <p:nvPr/>
        </p:nvSpPr>
        <p:spPr>
          <a:xfrm rot="10800000">
            <a:off x="5646096" y="139892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Arrow: Up 146">
            <a:extLst>
              <a:ext uri="{FF2B5EF4-FFF2-40B4-BE49-F238E27FC236}">
                <a16:creationId xmlns:a16="http://schemas.microsoft.com/office/drawing/2014/main" id="{C91ABEED-C3BA-4B46-ACCC-8ADFD6855637}"/>
              </a:ext>
            </a:extLst>
          </p:cNvPr>
          <p:cNvSpPr/>
          <p:nvPr/>
        </p:nvSpPr>
        <p:spPr>
          <a:xfrm rot="10800000">
            <a:off x="5869380" y="139892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Arrow: Up 151">
            <a:extLst>
              <a:ext uri="{FF2B5EF4-FFF2-40B4-BE49-F238E27FC236}">
                <a16:creationId xmlns:a16="http://schemas.microsoft.com/office/drawing/2014/main" id="{D0700945-2242-44B9-95AA-377E70896F56}"/>
              </a:ext>
            </a:extLst>
          </p:cNvPr>
          <p:cNvSpPr/>
          <p:nvPr/>
        </p:nvSpPr>
        <p:spPr>
          <a:xfrm rot="10800000">
            <a:off x="5689952" y="463273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Arrow: Up 155">
            <a:extLst>
              <a:ext uri="{FF2B5EF4-FFF2-40B4-BE49-F238E27FC236}">
                <a16:creationId xmlns:a16="http://schemas.microsoft.com/office/drawing/2014/main" id="{EEA53418-DEB7-4B70-A006-842AAA614A63}"/>
              </a:ext>
            </a:extLst>
          </p:cNvPr>
          <p:cNvSpPr/>
          <p:nvPr/>
        </p:nvSpPr>
        <p:spPr>
          <a:xfrm rot="10800000">
            <a:off x="3047526" y="2138603"/>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7" name="Arrow: Up 156">
            <a:extLst>
              <a:ext uri="{FF2B5EF4-FFF2-40B4-BE49-F238E27FC236}">
                <a16:creationId xmlns:a16="http://schemas.microsoft.com/office/drawing/2014/main" id="{1F973CAA-04B8-417D-BE17-906FFA48259E}"/>
              </a:ext>
            </a:extLst>
          </p:cNvPr>
          <p:cNvSpPr/>
          <p:nvPr/>
        </p:nvSpPr>
        <p:spPr>
          <a:xfrm rot="10800000">
            <a:off x="3270810" y="213860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Arrow: Up 157">
            <a:extLst>
              <a:ext uri="{FF2B5EF4-FFF2-40B4-BE49-F238E27FC236}">
                <a16:creationId xmlns:a16="http://schemas.microsoft.com/office/drawing/2014/main" id="{5C2C0188-6E4F-4693-A133-96E7491A630B}"/>
              </a:ext>
            </a:extLst>
          </p:cNvPr>
          <p:cNvSpPr/>
          <p:nvPr/>
        </p:nvSpPr>
        <p:spPr>
          <a:xfrm rot="10800000">
            <a:off x="3065800" y="376199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Arrow: Up 158">
            <a:extLst>
              <a:ext uri="{FF2B5EF4-FFF2-40B4-BE49-F238E27FC236}">
                <a16:creationId xmlns:a16="http://schemas.microsoft.com/office/drawing/2014/main" id="{0D428E8F-F472-456D-83DC-8B0A51F83280}"/>
              </a:ext>
            </a:extLst>
          </p:cNvPr>
          <p:cNvSpPr/>
          <p:nvPr/>
        </p:nvSpPr>
        <p:spPr>
          <a:xfrm rot="10800000">
            <a:off x="3289084" y="376199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0" name="Arrow: Up 159">
            <a:extLst>
              <a:ext uri="{FF2B5EF4-FFF2-40B4-BE49-F238E27FC236}">
                <a16:creationId xmlns:a16="http://schemas.microsoft.com/office/drawing/2014/main" id="{C3D1212D-2BF4-4BA0-AF21-049517AAE0AA}"/>
              </a:ext>
            </a:extLst>
          </p:cNvPr>
          <p:cNvSpPr/>
          <p:nvPr/>
        </p:nvSpPr>
        <p:spPr>
          <a:xfrm rot="10800000">
            <a:off x="3088291" y="552638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1" name="Arrow: Up 160">
            <a:extLst>
              <a:ext uri="{FF2B5EF4-FFF2-40B4-BE49-F238E27FC236}">
                <a16:creationId xmlns:a16="http://schemas.microsoft.com/office/drawing/2014/main" id="{C68364AF-1B86-4438-BBE2-8A62DE3FC613}"/>
              </a:ext>
            </a:extLst>
          </p:cNvPr>
          <p:cNvSpPr/>
          <p:nvPr/>
        </p:nvSpPr>
        <p:spPr>
          <a:xfrm rot="10800000">
            <a:off x="3311575" y="552637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Arrow: Up 161">
            <a:extLst>
              <a:ext uri="{FF2B5EF4-FFF2-40B4-BE49-F238E27FC236}">
                <a16:creationId xmlns:a16="http://schemas.microsoft.com/office/drawing/2014/main" id="{4604DE03-B39A-45C2-8C50-C923102AAA12}"/>
              </a:ext>
            </a:extLst>
          </p:cNvPr>
          <p:cNvSpPr/>
          <p:nvPr/>
        </p:nvSpPr>
        <p:spPr>
          <a:xfrm rot="10800000">
            <a:off x="3537076" y="552961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Arrow: Up 162">
            <a:extLst>
              <a:ext uri="{FF2B5EF4-FFF2-40B4-BE49-F238E27FC236}">
                <a16:creationId xmlns:a16="http://schemas.microsoft.com/office/drawing/2014/main" id="{4859CA55-A23B-4513-BD7A-335C6F983BBB}"/>
              </a:ext>
            </a:extLst>
          </p:cNvPr>
          <p:cNvSpPr/>
          <p:nvPr/>
        </p:nvSpPr>
        <p:spPr>
          <a:xfrm>
            <a:off x="4335520" y="551059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Arrow: Up 163">
            <a:extLst>
              <a:ext uri="{FF2B5EF4-FFF2-40B4-BE49-F238E27FC236}">
                <a16:creationId xmlns:a16="http://schemas.microsoft.com/office/drawing/2014/main" id="{F265690E-A417-45A9-9C74-B193BA78942A}"/>
              </a:ext>
            </a:extLst>
          </p:cNvPr>
          <p:cNvSpPr/>
          <p:nvPr/>
        </p:nvSpPr>
        <p:spPr>
          <a:xfrm>
            <a:off x="4558804" y="551058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Arrow: Up 164">
            <a:extLst>
              <a:ext uri="{FF2B5EF4-FFF2-40B4-BE49-F238E27FC236}">
                <a16:creationId xmlns:a16="http://schemas.microsoft.com/office/drawing/2014/main" id="{157191D7-1459-4B41-B516-6BFD1F30027C}"/>
              </a:ext>
            </a:extLst>
          </p:cNvPr>
          <p:cNvSpPr/>
          <p:nvPr/>
        </p:nvSpPr>
        <p:spPr>
          <a:xfrm>
            <a:off x="4784305" y="551382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6" name="Arrow: Up 165">
            <a:extLst>
              <a:ext uri="{FF2B5EF4-FFF2-40B4-BE49-F238E27FC236}">
                <a16:creationId xmlns:a16="http://schemas.microsoft.com/office/drawing/2014/main" id="{757E76E6-459F-4904-96B5-CA5F0A2C8B15}"/>
              </a:ext>
            </a:extLst>
          </p:cNvPr>
          <p:cNvSpPr/>
          <p:nvPr/>
        </p:nvSpPr>
        <p:spPr>
          <a:xfrm rot="10800000">
            <a:off x="4320367" y="373789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Arrow: Up 166">
            <a:extLst>
              <a:ext uri="{FF2B5EF4-FFF2-40B4-BE49-F238E27FC236}">
                <a16:creationId xmlns:a16="http://schemas.microsoft.com/office/drawing/2014/main" id="{5D2B661F-08BA-4E30-AEFF-12F15B8A0F27}"/>
              </a:ext>
            </a:extLst>
          </p:cNvPr>
          <p:cNvSpPr/>
          <p:nvPr/>
        </p:nvSpPr>
        <p:spPr>
          <a:xfrm rot="10800000">
            <a:off x="4543651" y="373789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Arrow: Up 167">
            <a:extLst>
              <a:ext uri="{FF2B5EF4-FFF2-40B4-BE49-F238E27FC236}">
                <a16:creationId xmlns:a16="http://schemas.microsoft.com/office/drawing/2014/main" id="{2FE91A12-7DCA-4C8A-AC37-5FD46BC67BD7}"/>
              </a:ext>
            </a:extLst>
          </p:cNvPr>
          <p:cNvSpPr/>
          <p:nvPr/>
        </p:nvSpPr>
        <p:spPr>
          <a:xfrm rot="10800000">
            <a:off x="4318266" y="211873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9" name="Arrow: Up 168">
            <a:extLst>
              <a:ext uri="{FF2B5EF4-FFF2-40B4-BE49-F238E27FC236}">
                <a16:creationId xmlns:a16="http://schemas.microsoft.com/office/drawing/2014/main" id="{5C2A37A1-B57E-4934-B219-6351E69DDE6A}"/>
              </a:ext>
            </a:extLst>
          </p:cNvPr>
          <p:cNvSpPr/>
          <p:nvPr/>
        </p:nvSpPr>
        <p:spPr>
          <a:xfrm>
            <a:off x="5639915" y="209330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Arrow: Up 169">
            <a:extLst>
              <a:ext uri="{FF2B5EF4-FFF2-40B4-BE49-F238E27FC236}">
                <a16:creationId xmlns:a16="http://schemas.microsoft.com/office/drawing/2014/main" id="{0406914D-EBDB-4CA6-A8C1-148AB33AD917}"/>
              </a:ext>
            </a:extLst>
          </p:cNvPr>
          <p:cNvSpPr/>
          <p:nvPr/>
        </p:nvSpPr>
        <p:spPr>
          <a:xfrm>
            <a:off x="5863199" y="209330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1" name="Arrow: Up 170">
            <a:extLst>
              <a:ext uri="{FF2B5EF4-FFF2-40B4-BE49-F238E27FC236}">
                <a16:creationId xmlns:a16="http://schemas.microsoft.com/office/drawing/2014/main" id="{69025067-CFA7-460A-BED0-101726C7B91A}"/>
              </a:ext>
            </a:extLst>
          </p:cNvPr>
          <p:cNvSpPr/>
          <p:nvPr/>
        </p:nvSpPr>
        <p:spPr>
          <a:xfrm>
            <a:off x="6088700" y="209653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Arrow: Up 174">
            <a:extLst>
              <a:ext uri="{FF2B5EF4-FFF2-40B4-BE49-F238E27FC236}">
                <a16:creationId xmlns:a16="http://schemas.microsoft.com/office/drawing/2014/main" id="{B14D4D89-8754-44BE-91FF-A0265046FE7D}"/>
              </a:ext>
            </a:extLst>
          </p:cNvPr>
          <p:cNvSpPr/>
          <p:nvPr/>
        </p:nvSpPr>
        <p:spPr>
          <a:xfrm>
            <a:off x="5667362" y="371447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Arrow: Up 175">
            <a:extLst>
              <a:ext uri="{FF2B5EF4-FFF2-40B4-BE49-F238E27FC236}">
                <a16:creationId xmlns:a16="http://schemas.microsoft.com/office/drawing/2014/main" id="{528277B5-4905-4637-B103-137395229D2E}"/>
              </a:ext>
            </a:extLst>
          </p:cNvPr>
          <p:cNvSpPr/>
          <p:nvPr/>
        </p:nvSpPr>
        <p:spPr>
          <a:xfrm>
            <a:off x="5890646" y="371446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Arrow: Up 179">
            <a:extLst>
              <a:ext uri="{FF2B5EF4-FFF2-40B4-BE49-F238E27FC236}">
                <a16:creationId xmlns:a16="http://schemas.microsoft.com/office/drawing/2014/main" id="{C74F27C5-B2A1-421B-B882-882B1395EF20}"/>
              </a:ext>
            </a:extLst>
          </p:cNvPr>
          <p:cNvSpPr/>
          <p:nvPr/>
        </p:nvSpPr>
        <p:spPr>
          <a:xfrm>
            <a:off x="5665794" y="549552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Arrow: Up 180">
            <a:extLst>
              <a:ext uri="{FF2B5EF4-FFF2-40B4-BE49-F238E27FC236}">
                <a16:creationId xmlns:a16="http://schemas.microsoft.com/office/drawing/2014/main" id="{7718B7E6-9523-4E0F-8D28-C4EF42DA4AA2}"/>
              </a:ext>
            </a:extLst>
          </p:cNvPr>
          <p:cNvSpPr/>
          <p:nvPr/>
        </p:nvSpPr>
        <p:spPr>
          <a:xfrm>
            <a:off x="5889078" y="549552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Arrow: Up 181">
            <a:extLst>
              <a:ext uri="{FF2B5EF4-FFF2-40B4-BE49-F238E27FC236}">
                <a16:creationId xmlns:a16="http://schemas.microsoft.com/office/drawing/2014/main" id="{46F9C312-B61B-46AF-A8AE-152F64F17A59}"/>
              </a:ext>
            </a:extLst>
          </p:cNvPr>
          <p:cNvSpPr/>
          <p:nvPr/>
        </p:nvSpPr>
        <p:spPr>
          <a:xfrm>
            <a:off x="6114579" y="54987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TextBox 185">
            <a:extLst>
              <a:ext uri="{FF2B5EF4-FFF2-40B4-BE49-F238E27FC236}">
                <a16:creationId xmlns:a16="http://schemas.microsoft.com/office/drawing/2014/main" id="{33B94B99-FCCC-4BD5-814A-84BC35FE3886}"/>
              </a:ext>
            </a:extLst>
          </p:cNvPr>
          <p:cNvSpPr txBox="1"/>
          <p:nvPr/>
        </p:nvSpPr>
        <p:spPr>
          <a:xfrm>
            <a:off x="8094971" y="1271845"/>
            <a:ext cx="891980" cy="5355312"/>
          </a:xfrm>
          <a:prstGeom prst="rect">
            <a:avLst/>
          </a:prstGeom>
          <a:noFill/>
        </p:spPr>
        <p:txBody>
          <a:bodyPr wrap="square" rtlCol="0">
            <a:spAutoFit/>
          </a:bodyPr>
          <a:lstStyle/>
          <a:p>
            <a:r>
              <a:rPr lang="es-MX" sz="1700" dirty="0"/>
              <a:t>74</a:t>
            </a:r>
          </a:p>
          <a:p>
            <a:endParaRPr lang="es-MX" sz="1700" dirty="0"/>
          </a:p>
          <a:p>
            <a:endParaRPr lang="es-MX" sz="1700" dirty="0"/>
          </a:p>
          <a:p>
            <a:r>
              <a:rPr lang="es-MX" sz="1700" dirty="0"/>
              <a:t>24</a:t>
            </a:r>
          </a:p>
          <a:p>
            <a:endParaRPr lang="es-MX" sz="1700" dirty="0"/>
          </a:p>
          <a:p>
            <a:endParaRPr lang="es-MX" sz="1700" dirty="0"/>
          </a:p>
          <a:p>
            <a:r>
              <a:rPr lang="es-MX" sz="1700" dirty="0"/>
              <a:t>72</a:t>
            </a:r>
          </a:p>
          <a:p>
            <a:endParaRPr lang="es-MX" sz="1700" dirty="0"/>
          </a:p>
          <a:p>
            <a:endParaRPr lang="es-MX" sz="1700" dirty="0"/>
          </a:p>
          <a:p>
            <a:r>
              <a:rPr lang="es-MX" sz="1700" dirty="0"/>
              <a:t>23</a:t>
            </a:r>
          </a:p>
          <a:p>
            <a:endParaRPr lang="es-MX" sz="2400" dirty="0"/>
          </a:p>
          <a:p>
            <a:endParaRPr lang="es-MX" sz="1700" dirty="0"/>
          </a:p>
          <a:p>
            <a:r>
              <a:rPr lang="es-MX" sz="1700" dirty="0"/>
              <a:t>71</a:t>
            </a:r>
          </a:p>
          <a:p>
            <a:endParaRPr lang="es-MX" sz="1200" dirty="0"/>
          </a:p>
          <a:p>
            <a:endParaRPr lang="es-MX" sz="1700" dirty="0"/>
          </a:p>
          <a:p>
            <a:endParaRPr lang="es-MX" sz="1700" dirty="0"/>
          </a:p>
          <a:p>
            <a:r>
              <a:rPr lang="es-MX" sz="1700" dirty="0"/>
              <a:t>25</a:t>
            </a:r>
          </a:p>
          <a:p>
            <a:endParaRPr lang="es-MX" sz="1700" dirty="0"/>
          </a:p>
          <a:p>
            <a:endParaRPr lang="es-MX" sz="1700" dirty="0"/>
          </a:p>
          <a:p>
            <a:r>
              <a:rPr lang="es-MX" sz="1700" dirty="0"/>
              <a:t>50</a:t>
            </a:r>
          </a:p>
        </p:txBody>
      </p:sp>
      <p:sp>
        <p:nvSpPr>
          <p:cNvPr id="187" name="Arrow: Up 186">
            <a:extLst>
              <a:ext uri="{FF2B5EF4-FFF2-40B4-BE49-F238E27FC236}">
                <a16:creationId xmlns:a16="http://schemas.microsoft.com/office/drawing/2014/main" id="{6A1A3C28-3CEB-4F3A-B9A6-BC416ABC58DB}"/>
              </a:ext>
            </a:extLst>
          </p:cNvPr>
          <p:cNvSpPr/>
          <p:nvPr/>
        </p:nvSpPr>
        <p:spPr>
          <a:xfrm>
            <a:off x="3263880" y="626200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Arrow: Up 187">
            <a:extLst>
              <a:ext uri="{FF2B5EF4-FFF2-40B4-BE49-F238E27FC236}">
                <a16:creationId xmlns:a16="http://schemas.microsoft.com/office/drawing/2014/main" id="{5AF96729-166E-4248-87E2-51B497A0FBBB}"/>
              </a:ext>
            </a:extLst>
          </p:cNvPr>
          <p:cNvSpPr/>
          <p:nvPr/>
        </p:nvSpPr>
        <p:spPr>
          <a:xfrm>
            <a:off x="4398787" y="627585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Arrow: Up 188">
            <a:extLst>
              <a:ext uri="{FF2B5EF4-FFF2-40B4-BE49-F238E27FC236}">
                <a16:creationId xmlns:a16="http://schemas.microsoft.com/office/drawing/2014/main" id="{C2AB1F45-5A16-43E8-B2CE-BF713C00886E}"/>
              </a:ext>
            </a:extLst>
          </p:cNvPr>
          <p:cNvSpPr/>
          <p:nvPr/>
        </p:nvSpPr>
        <p:spPr>
          <a:xfrm>
            <a:off x="4622071" y="627585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Arrow: Up 189">
            <a:extLst>
              <a:ext uri="{FF2B5EF4-FFF2-40B4-BE49-F238E27FC236}">
                <a16:creationId xmlns:a16="http://schemas.microsoft.com/office/drawing/2014/main" id="{D51E5D6B-7C04-478D-B052-77C98C3BF15B}"/>
              </a:ext>
            </a:extLst>
          </p:cNvPr>
          <p:cNvSpPr/>
          <p:nvPr/>
        </p:nvSpPr>
        <p:spPr>
          <a:xfrm rot="10800000">
            <a:off x="5766155"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2" name="Arrow: Up 191">
            <a:extLst>
              <a:ext uri="{FF2B5EF4-FFF2-40B4-BE49-F238E27FC236}">
                <a16:creationId xmlns:a16="http://schemas.microsoft.com/office/drawing/2014/main" id="{C8529458-5A64-436B-BDEE-048F505F1D09}"/>
              </a:ext>
            </a:extLst>
          </p:cNvPr>
          <p:cNvSpPr/>
          <p:nvPr/>
        </p:nvSpPr>
        <p:spPr>
          <a:xfrm rot="10800000">
            <a:off x="6030571"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Rectangle 1">
            <a:extLst>
              <a:ext uri="{FF2B5EF4-FFF2-40B4-BE49-F238E27FC236}">
                <a16:creationId xmlns:a16="http://schemas.microsoft.com/office/drawing/2014/main" id="{CC9A2702-7D66-4E8C-B8FE-BCF24B2095BE}"/>
              </a:ext>
            </a:extLst>
          </p:cNvPr>
          <p:cNvSpPr/>
          <p:nvPr/>
        </p:nvSpPr>
        <p:spPr>
          <a:xfrm>
            <a:off x="10319328" y="570691"/>
            <a:ext cx="1512920" cy="61696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5" name="TextBox 94">
            <a:extLst>
              <a:ext uri="{FF2B5EF4-FFF2-40B4-BE49-F238E27FC236}">
                <a16:creationId xmlns:a16="http://schemas.microsoft.com/office/drawing/2014/main" id="{5F3E842C-6391-4186-BB12-838DD0CFE782}"/>
              </a:ext>
            </a:extLst>
          </p:cNvPr>
          <p:cNvSpPr txBox="1"/>
          <p:nvPr/>
        </p:nvSpPr>
        <p:spPr>
          <a:xfrm>
            <a:off x="6518292" y="534946"/>
            <a:ext cx="1275907" cy="646331"/>
          </a:xfrm>
          <a:prstGeom prst="rect">
            <a:avLst/>
          </a:prstGeom>
          <a:noFill/>
        </p:spPr>
        <p:txBody>
          <a:bodyPr wrap="square" rtlCol="0">
            <a:spAutoFit/>
          </a:bodyPr>
          <a:lstStyle/>
          <a:p>
            <a:pPr algn="ctr"/>
            <a:r>
              <a:rPr lang="es-MX" b="1" dirty="0"/>
              <a:t>Compras digitales</a:t>
            </a:r>
            <a:endParaRPr lang="es-MX" dirty="0"/>
          </a:p>
        </p:txBody>
      </p:sp>
      <p:sp>
        <p:nvSpPr>
          <p:cNvPr id="96" name="Arrow: Up 95">
            <a:extLst>
              <a:ext uri="{FF2B5EF4-FFF2-40B4-BE49-F238E27FC236}">
                <a16:creationId xmlns:a16="http://schemas.microsoft.com/office/drawing/2014/main" id="{C0B4619F-40F4-4C4F-BE16-35410E7FC457}"/>
              </a:ext>
            </a:extLst>
          </p:cNvPr>
          <p:cNvSpPr/>
          <p:nvPr/>
        </p:nvSpPr>
        <p:spPr>
          <a:xfrm rot="10800000">
            <a:off x="6916312" y="138256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Arrow: Up 96">
            <a:extLst>
              <a:ext uri="{FF2B5EF4-FFF2-40B4-BE49-F238E27FC236}">
                <a16:creationId xmlns:a16="http://schemas.microsoft.com/office/drawing/2014/main" id="{6167D1B8-A661-4B14-9718-FD09246E13D2}"/>
              </a:ext>
            </a:extLst>
          </p:cNvPr>
          <p:cNvSpPr/>
          <p:nvPr/>
        </p:nvSpPr>
        <p:spPr>
          <a:xfrm rot="10800000">
            <a:off x="7139596" y="138256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Arrow: Up 97">
            <a:extLst>
              <a:ext uri="{FF2B5EF4-FFF2-40B4-BE49-F238E27FC236}">
                <a16:creationId xmlns:a16="http://schemas.microsoft.com/office/drawing/2014/main" id="{12ED56F6-54CE-423D-B0CF-60A2EEBA2C7E}"/>
              </a:ext>
            </a:extLst>
          </p:cNvPr>
          <p:cNvSpPr/>
          <p:nvPr/>
        </p:nvSpPr>
        <p:spPr>
          <a:xfrm rot="10800000">
            <a:off x="6927968" y="2922353"/>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Arrow: Up 98">
            <a:extLst>
              <a:ext uri="{FF2B5EF4-FFF2-40B4-BE49-F238E27FC236}">
                <a16:creationId xmlns:a16="http://schemas.microsoft.com/office/drawing/2014/main" id="{29150063-8935-4717-ADEA-95F7CB997E13}"/>
              </a:ext>
            </a:extLst>
          </p:cNvPr>
          <p:cNvSpPr/>
          <p:nvPr/>
        </p:nvSpPr>
        <p:spPr>
          <a:xfrm rot="10800000">
            <a:off x="7151252" y="292235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Arrow: Up 99">
            <a:extLst>
              <a:ext uri="{FF2B5EF4-FFF2-40B4-BE49-F238E27FC236}">
                <a16:creationId xmlns:a16="http://schemas.microsoft.com/office/drawing/2014/main" id="{B01003C8-7CBF-424A-9863-F2FEEFCA51B8}"/>
              </a:ext>
            </a:extLst>
          </p:cNvPr>
          <p:cNvSpPr/>
          <p:nvPr/>
        </p:nvSpPr>
        <p:spPr>
          <a:xfrm rot="10800000">
            <a:off x="6873913" y="461564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Arrow: Up 100">
            <a:extLst>
              <a:ext uri="{FF2B5EF4-FFF2-40B4-BE49-F238E27FC236}">
                <a16:creationId xmlns:a16="http://schemas.microsoft.com/office/drawing/2014/main" id="{53958F35-3033-43CE-81AC-0623B75F669E}"/>
              </a:ext>
            </a:extLst>
          </p:cNvPr>
          <p:cNvSpPr/>
          <p:nvPr/>
        </p:nvSpPr>
        <p:spPr>
          <a:xfrm rot="10800000">
            <a:off x="7097197" y="461564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Arrow: Up 101">
            <a:extLst>
              <a:ext uri="{FF2B5EF4-FFF2-40B4-BE49-F238E27FC236}">
                <a16:creationId xmlns:a16="http://schemas.microsoft.com/office/drawing/2014/main" id="{6A4115D5-92AA-4613-ABB1-54C623E0737B}"/>
              </a:ext>
            </a:extLst>
          </p:cNvPr>
          <p:cNvSpPr/>
          <p:nvPr/>
        </p:nvSpPr>
        <p:spPr>
          <a:xfrm rot="10800000">
            <a:off x="7322698" y="461887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Arrow: Up 102">
            <a:extLst>
              <a:ext uri="{FF2B5EF4-FFF2-40B4-BE49-F238E27FC236}">
                <a16:creationId xmlns:a16="http://schemas.microsoft.com/office/drawing/2014/main" id="{CFC1C853-C92D-4CA6-B08B-7DBAD0189865}"/>
              </a:ext>
            </a:extLst>
          </p:cNvPr>
          <p:cNvSpPr/>
          <p:nvPr/>
        </p:nvSpPr>
        <p:spPr>
          <a:xfrm>
            <a:off x="6888674" y="209007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Arrow: Up 103">
            <a:extLst>
              <a:ext uri="{FF2B5EF4-FFF2-40B4-BE49-F238E27FC236}">
                <a16:creationId xmlns:a16="http://schemas.microsoft.com/office/drawing/2014/main" id="{97A67C03-8752-44CD-BBCC-7107E9F57F95}"/>
              </a:ext>
            </a:extLst>
          </p:cNvPr>
          <p:cNvSpPr/>
          <p:nvPr/>
        </p:nvSpPr>
        <p:spPr>
          <a:xfrm>
            <a:off x="7111958" y="209006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Arrow: Up 104">
            <a:extLst>
              <a:ext uri="{FF2B5EF4-FFF2-40B4-BE49-F238E27FC236}">
                <a16:creationId xmlns:a16="http://schemas.microsoft.com/office/drawing/2014/main" id="{6DD42913-1614-49AB-8DA4-7AC9CF181008}"/>
              </a:ext>
            </a:extLst>
          </p:cNvPr>
          <p:cNvSpPr/>
          <p:nvPr/>
        </p:nvSpPr>
        <p:spPr>
          <a:xfrm>
            <a:off x="7337459" y="209330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Arrow: Up 105">
            <a:extLst>
              <a:ext uri="{FF2B5EF4-FFF2-40B4-BE49-F238E27FC236}">
                <a16:creationId xmlns:a16="http://schemas.microsoft.com/office/drawing/2014/main" id="{E0946993-E46D-4261-815C-033731F1F230}"/>
              </a:ext>
            </a:extLst>
          </p:cNvPr>
          <p:cNvSpPr/>
          <p:nvPr/>
        </p:nvSpPr>
        <p:spPr>
          <a:xfrm>
            <a:off x="6867834" y="37093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Arrow: Up 106">
            <a:extLst>
              <a:ext uri="{FF2B5EF4-FFF2-40B4-BE49-F238E27FC236}">
                <a16:creationId xmlns:a16="http://schemas.microsoft.com/office/drawing/2014/main" id="{9C075255-782F-4CC2-8440-FE4A0AFA4938}"/>
              </a:ext>
            </a:extLst>
          </p:cNvPr>
          <p:cNvSpPr/>
          <p:nvPr/>
        </p:nvSpPr>
        <p:spPr>
          <a:xfrm>
            <a:off x="7091118" y="370935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8" name="Arrow: Up 107">
            <a:extLst>
              <a:ext uri="{FF2B5EF4-FFF2-40B4-BE49-F238E27FC236}">
                <a16:creationId xmlns:a16="http://schemas.microsoft.com/office/drawing/2014/main" id="{437DCD0B-AFC8-4A14-9AB9-FFD32DCEA4C4}"/>
              </a:ext>
            </a:extLst>
          </p:cNvPr>
          <p:cNvSpPr/>
          <p:nvPr/>
        </p:nvSpPr>
        <p:spPr>
          <a:xfrm>
            <a:off x="7316619" y="371258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Arrow: Up 108">
            <a:extLst>
              <a:ext uri="{FF2B5EF4-FFF2-40B4-BE49-F238E27FC236}">
                <a16:creationId xmlns:a16="http://schemas.microsoft.com/office/drawing/2014/main" id="{3E6B6C40-D34F-4500-9850-CAB5F1EE9D2F}"/>
              </a:ext>
            </a:extLst>
          </p:cNvPr>
          <p:cNvSpPr/>
          <p:nvPr/>
        </p:nvSpPr>
        <p:spPr>
          <a:xfrm>
            <a:off x="6873913" y="547885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Arrow: Up 109">
            <a:extLst>
              <a:ext uri="{FF2B5EF4-FFF2-40B4-BE49-F238E27FC236}">
                <a16:creationId xmlns:a16="http://schemas.microsoft.com/office/drawing/2014/main" id="{19F072D3-C0BF-4323-A4B6-4CCC09793FF6}"/>
              </a:ext>
            </a:extLst>
          </p:cNvPr>
          <p:cNvSpPr/>
          <p:nvPr/>
        </p:nvSpPr>
        <p:spPr>
          <a:xfrm>
            <a:off x="7097197" y="547885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1" name="Arrow: Up 110">
            <a:extLst>
              <a:ext uri="{FF2B5EF4-FFF2-40B4-BE49-F238E27FC236}">
                <a16:creationId xmlns:a16="http://schemas.microsoft.com/office/drawing/2014/main" id="{65F5B78D-0D96-4274-8761-6F37A41ADBEA}"/>
              </a:ext>
            </a:extLst>
          </p:cNvPr>
          <p:cNvSpPr/>
          <p:nvPr/>
        </p:nvSpPr>
        <p:spPr>
          <a:xfrm>
            <a:off x="7322698" y="548208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Arrow: Up 111">
            <a:extLst>
              <a:ext uri="{FF2B5EF4-FFF2-40B4-BE49-F238E27FC236}">
                <a16:creationId xmlns:a16="http://schemas.microsoft.com/office/drawing/2014/main" id="{126003BA-25E0-49BD-BD08-667BDB5549FC}"/>
              </a:ext>
            </a:extLst>
          </p:cNvPr>
          <p:cNvSpPr/>
          <p:nvPr/>
        </p:nvSpPr>
        <p:spPr>
          <a:xfrm rot="10800000">
            <a:off x="7053027" y="628971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11749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FD47C34-F299-499B-A56C-D120BC06DB6C}"/>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Técnicas de Data Mining</a:t>
            </a:r>
          </a:p>
        </p:txBody>
      </p:sp>
      <p:graphicFrame>
        <p:nvGraphicFramePr>
          <p:cNvPr id="9" name="Diagram 8">
            <a:extLst>
              <a:ext uri="{FF2B5EF4-FFF2-40B4-BE49-F238E27FC236}">
                <a16:creationId xmlns:a16="http://schemas.microsoft.com/office/drawing/2014/main" id="{E697CD88-C0B1-47B0-97C5-156A14DC7A1A}"/>
              </a:ext>
            </a:extLst>
          </p:cNvPr>
          <p:cNvGraphicFramePr/>
          <p:nvPr>
            <p:extLst>
              <p:ext uri="{D42A27DB-BD31-4B8C-83A1-F6EECF244321}">
                <p14:modId xmlns:p14="http://schemas.microsoft.com/office/powerpoint/2010/main" val="1817028178"/>
              </p:ext>
            </p:extLst>
          </p:nvPr>
        </p:nvGraphicFramePr>
        <p:xfrm>
          <a:off x="5166628" y="470446"/>
          <a:ext cx="6480047" cy="591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2319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1F4D8-0FFC-4CCD-81A6-D1E24CCBC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961" y="1945155"/>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B2B480-1148-4040-8044-48AC63CA5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710" y="3574193"/>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2548B8-612F-44A7-8A33-9B99C9784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845" y="5269334"/>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94F3C4-980B-45E3-A833-438C1A28D5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8728" y="2745584"/>
            <a:ext cx="595912" cy="6096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F3EE52-19AD-4F0C-BC4F-23DD35C76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3582" y="1197895"/>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E4B6793-DF11-49F0-9212-AF0E6642DC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4422" y="4456451"/>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E813BF-CE48-444F-9490-8C245FBBCA88}"/>
              </a:ext>
            </a:extLst>
          </p:cNvPr>
          <p:cNvSpPr/>
          <p:nvPr/>
        </p:nvSpPr>
        <p:spPr>
          <a:xfrm>
            <a:off x="341066" y="315311"/>
            <a:ext cx="2362570" cy="523220"/>
          </a:xfrm>
          <a:prstGeom prst="rect">
            <a:avLst/>
          </a:prstGeom>
        </p:spPr>
        <p:txBody>
          <a:bodyPr wrap="none">
            <a:spAutoFit/>
          </a:bodyPr>
          <a:lstStyle/>
          <a:p>
            <a:r>
              <a:rPr lang="es-MX" sz="2800" b="1" dirty="0"/>
              <a:t>Recommender</a:t>
            </a:r>
          </a:p>
        </p:txBody>
      </p:sp>
      <p:sp>
        <p:nvSpPr>
          <p:cNvPr id="11" name="TextBox 10">
            <a:extLst>
              <a:ext uri="{FF2B5EF4-FFF2-40B4-BE49-F238E27FC236}">
                <a16:creationId xmlns:a16="http://schemas.microsoft.com/office/drawing/2014/main" id="{0E0DB708-F933-4D41-A3F8-E8C28889F99A}"/>
              </a:ext>
            </a:extLst>
          </p:cNvPr>
          <p:cNvSpPr txBox="1"/>
          <p:nvPr/>
        </p:nvSpPr>
        <p:spPr>
          <a:xfrm>
            <a:off x="8832259" y="653030"/>
            <a:ext cx="1573621" cy="369332"/>
          </a:xfrm>
          <a:prstGeom prst="rect">
            <a:avLst/>
          </a:prstGeom>
          <a:noFill/>
        </p:spPr>
        <p:txBody>
          <a:bodyPr wrap="square" rtlCol="0">
            <a:spAutoFit/>
          </a:bodyPr>
          <a:lstStyle/>
          <a:p>
            <a:r>
              <a:rPr lang="es-MX" b="1" dirty="0"/>
              <a:t>Venta en T+1</a:t>
            </a:r>
            <a:endParaRPr lang="es-MX" dirty="0"/>
          </a:p>
        </p:txBody>
      </p:sp>
      <p:sp>
        <p:nvSpPr>
          <p:cNvPr id="91" name="TextBox 90">
            <a:extLst>
              <a:ext uri="{FF2B5EF4-FFF2-40B4-BE49-F238E27FC236}">
                <a16:creationId xmlns:a16="http://schemas.microsoft.com/office/drawing/2014/main" id="{94C293E0-E98E-46FC-839F-5CD3DDF37D44}"/>
              </a:ext>
            </a:extLst>
          </p:cNvPr>
          <p:cNvSpPr txBox="1"/>
          <p:nvPr/>
        </p:nvSpPr>
        <p:spPr>
          <a:xfrm>
            <a:off x="10375682" y="647008"/>
            <a:ext cx="1573621" cy="369332"/>
          </a:xfrm>
          <a:prstGeom prst="rect">
            <a:avLst/>
          </a:prstGeom>
          <a:noFill/>
        </p:spPr>
        <p:txBody>
          <a:bodyPr wrap="square" rtlCol="0">
            <a:spAutoFit/>
          </a:bodyPr>
          <a:lstStyle/>
          <a:p>
            <a:r>
              <a:rPr lang="es-MX" b="1" dirty="0"/>
              <a:t>Fuga en T+1</a:t>
            </a:r>
            <a:endParaRPr lang="es-MX" dirty="0"/>
          </a:p>
        </p:txBody>
      </p:sp>
      <p:sp>
        <p:nvSpPr>
          <p:cNvPr id="93" name="TextBox 92">
            <a:extLst>
              <a:ext uri="{FF2B5EF4-FFF2-40B4-BE49-F238E27FC236}">
                <a16:creationId xmlns:a16="http://schemas.microsoft.com/office/drawing/2014/main" id="{BFD65FA8-9864-43A5-A53A-2CB0D00E99EC}"/>
              </a:ext>
            </a:extLst>
          </p:cNvPr>
          <p:cNvSpPr txBox="1"/>
          <p:nvPr/>
        </p:nvSpPr>
        <p:spPr>
          <a:xfrm>
            <a:off x="10756882" y="1233906"/>
            <a:ext cx="891980" cy="5355312"/>
          </a:xfrm>
          <a:prstGeom prst="rect">
            <a:avLst/>
          </a:prstGeom>
          <a:noFill/>
        </p:spPr>
        <p:txBody>
          <a:bodyPr wrap="square" rtlCol="0">
            <a:spAutoFit/>
          </a:bodyPr>
          <a:lstStyle/>
          <a:p>
            <a:r>
              <a:rPr lang="es-MX" sz="1700" dirty="0"/>
              <a:t>No (0)</a:t>
            </a:r>
          </a:p>
          <a:p>
            <a:endParaRPr lang="es-MX" sz="1700" dirty="0"/>
          </a:p>
          <a:p>
            <a:endParaRPr lang="es-MX" sz="1700" dirty="0"/>
          </a:p>
          <a:p>
            <a:r>
              <a:rPr lang="es-MX" sz="1700" dirty="0"/>
              <a:t>Si (1)</a:t>
            </a:r>
          </a:p>
          <a:p>
            <a:endParaRPr lang="es-MX" sz="1700" dirty="0"/>
          </a:p>
          <a:p>
            <a:endParaRPr lang="es-MX" sz="1700" dirty="0"/>
          </a:p>
          <a:p>
            <a:r>
              <a:rPr lang="es-MX" sz="1700" dirty="0"/>
              <a:t>No (0)</a:t>
            </a:r>
          </a:p>
          <a:p>
            <a:endParaRPr lang="es-MX" sz="1700" dirty="0"/>
          </a:p>
          <a:p>
            <a:endParaRPr lang="es-MX" sz="1700" dirty="0"/>
          </a:p>
          <a:p>
            <a:r>
              <a:rPr lang="es-MX" sz="1700" dirty="0"/>
              <a:t>Si (1)</a:t>
            </a:r>
          </a:p>
          <a:p>
            <a:endParaRPr lang="es-MX" sz="2400" dirty="0"/>
          </a:p>
          <a:p>
            <a:endParaRPr lang="es-MX" sz="1700" dirty="0"/>
          </a:p>
          <a:p>
            <a:r>
              <a:rPr lang="es-MX" sz="1700" dirty="0"/>
              <a:t>No (0)</a:t>
            </a:r>
          </a:p>
          <a:p>
            <a:endParaRPr lang="es-MX" sz="1200" dirty="0"/>
          </a:p>
          <a:p>
            <a:endParaRPr lang="es-MX" sz="1700" dirty="0"/>
          </a:p>
          <a:p>
            <a:endParaRPr lang="es-MX" sz="1700" dirty="0"/>
          </a:p>
          <a:p>
            <a:r>
              <a:rPr lang="es-MX" sz="1700" dirty="0"/>
              <a:t>Si (1)</a:t>
            </a:r>
          </a:p>
          <a:p>
            <a:endParaRPr lang="es-MX" sz="1700" dirty="0"/>
          </a:p>
          <a:p>
            <a:endParaRPr lang="es-MX" sz="1700" dirty="0"/>
          </a:p>
          <a:p>
            <a:r>
              <a:rPr lang="es-MX" sz="1700" b="1" dirty="0"/>
              <a:t>??? (%)</a:t>
            </a:r>
          </a:p>
        </p:txBody>
      </p:sp>
      <p:sp>
        <p:nvSpPr>
          <p:cNvPr id="94" name="TextBox 93">
            <a:extLst>
              <a:ext uri="{FF2B5EF4-FFF2-40B4-BE49-F238E27FC236}">
                <a16:creationId xmlns:a16="http://schemas.microsoft.com/office/drawing/2014/main" id="{BF703F84-676B-48A5-9E3A-1107335FAE79}"/>
              </a:ext>
            </a:extLst>
          </p:cNvPr>
          <p:cNvSpPr txBox="1"/>
          <p:nvPr/>
        </p:nvSpPr>
        <p:spPr>
          <a:xfrm>
            <a:off x="9253088" y="1254520"/>
            <a:ext cx="891980" cy="5355312"/>
          </a:xfrm>
          <a:prstGeom prst="rect">
            <a:avLst/>
          </a:prstGeom>
          <a:noFill/>
        </p:spPr>
        <p:txBody>
          <a:bodyPr wrap="square" rtlCol="0">
            <a:spAutoFit/>
          </a:bodyPr>
          <a:lstStyle/>
          <a:p>
            <a:r>
              <a:rPr lang="es-MX" sz="1700" dirty="0"/>
              <a:t>$1,000</a:t>
            </a:r>
          </a:p>
          <a:p>
            <a:endParaRPr lang="es-MX" sz="1700" dirty="0"/>
          </a:p>
          <a:p>
            <a:endParaRPr lang="es-MX" sz="1700" dirty="0"/>
          </a:p>
          <a:p>
            <a:r>
              <a:rPr lang="es-MX" sz="1700" dirty="0"/>
              <a:t>$20</a:t>
            </a:r>
          </a:p>
          <a:p>
            <a:endParaRPr lang="es-MX" sz="1700" dirty="0"/>
          </a:p>
          <a:p>
            <a:endParaRPr lang="es-MX" sz="1700" dirty="0"/>
          </a:p>
          <a:p>
            <a:r>
              <a:rPr lang="es-MX" sz="1700" dirty="0"/>
              <a:t>$300</a:t>
            </a:r>
          </a:p>
          <a:p>
            <a:endParaRPr lang="es-MX" sz="1700" dirty="0"/>
          </a:p>
          <a:p>
            <a:endParaRPr lang="es-MX" sz="1700" dirty="0"/>
          </a:p>
          <a:p>
            <a:r>
              <a:rPr lang="es-MX" sz="1700" dirty="0"/>
              <a:t>$50</a:t>
            </a:r>
          </a:p>
          <a:p>
            <a:endParaRPr lang="es-MX" sz="2400" dirty="0"/>
          </a:p>
          <a:p>
            <a:endParaRPr lang="es-MX" sz="1700" dirty="0"/>
          </a:p>
          <a:p>
            <a:r>
              <a:rPr lang="es-MX" sz="1700" dirty="0"/>
              <a:t>$800</a:t>
            </a:r>
          </a:p>
          <a:p>
            <a:endParaRPr lang="es-MX" sz="1200" dirty="0"/>
          </a:p>
          <a:p>
            <a:endParaRPr lang="es-MX" sz="1700" dirty="0"/>
          </a:p>
          <a:p>
            <a:endParaRPr lang="es-MX" sz="1700" dirty="0"/>
          </a:p>
          <a:p>
            <a:r>
              <a:rPr lang="es-MX" sz="1700" dirty="0"/>
              <a:t>$100</a:t>
            </a:r>
          </a:p>
          <a:p>
            <a:endParaRPr lang="es-MX" sz="1700" dirty="0"/>
          </a:p>
          <a:p>
            <a:endParaRPr lang="es-MX" sz="1700" dirty="0"/>
          </a:p>
          <a:p>
            <a:r>
              <a:rPr lang="es-MX" sz="1700" b="1" dirty="0"/>
              <a:t>???</a:t>
            </a:r>
          </a:p>
        </p:txBody>
      </p:sp>
      <p:pic>
        <p:nvPicPr>
          <p:cNvPr id="3" name="Picture 2">
            <a:extLst>
              <a:ext uri="{FF2B5EF4-FFF2-40B4-BE49-F238E27FC236}">
                <a16:creationId xmlns:a16="http://schemas.microsoft.com/office/drawing/2014/main" id="{B5EFD86B-F7C7-46BC-BCA4-430C76321A63}"/>
              </a:ext>
            </a:extLst>
          </p:cNvPr>
          <p:cNvPicPr>
            <a:picLocks noChangeAspect="1"/>
          </p:cNvPicPr>
          <p:nvPr/>
        </p:nvPicPr>
        <p:blipFill>
          <a:blip r:embed="rId9"/>
          <a:stretch>
            <a:fillRect/>
          </a:stretch>
        </p:blipFill>
        <p:spPr>
          <a:xfrm>
            <a:off x="1959544" y="6083589"/>
            <a:ext cx="591678" cy="646331"/>
          </a:xfrm>
          <a:prstGeom prst="rect">
            <a:avLst/>
          </a:prstGeom>
        </p:spPr>
      </p:pic>
      <p:sp>
        <p:nvSpPr>
          <p:cNvPr id="19" name="Left Brace 18">
            <a:extLst>
              <a:ext uri="{FF2B5EF4-FFF2-40B4-BE49-F238E27FC236}">
                <a16:creationId xmlns:a16="http://schemas.microsoft.com/office/drawing/2014/main" id="{11392AB4-96D7-4D91-B7F4-45B82C08E9A0}"/>
              </a:ext>
            </a:extLst>
          </p:cNvPr>
          <p:cNvSpPr/>
          <p:nvPr/>
        </p:nvSpPr>
        <p:spPr>
          <a:xfrm>
            <a:off x="1430548" y="1197895"/>
            <a:ext cx="202025" cy="478803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23" name="Left Brace 122">
            <a:extLst>
              <a:ext uri="{FF2B5EF4-FFF2-40B4-BE49-F238E27FC236}">
                <a16:creationId xmlns:a16="http://schemas.microsoft.com/office/drawing/2014/main" id="{DC243F38-2480-4A8B-BD3C-A628EB105D13}"/>
              </a:ext>
            </a:extLst>
          </p:cNvPr>
          <p:cNvSpPr/>
          <p:nvPr/>
        </p:nvSpPr>
        <p:spPr>
          <a:xfrm>
            <a:off x="1430548" y="6181417"/>
            <a:ext cx="237466" cy="5232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TextBox 28">
            <a:extLst>
              <a:ext uri="{FF2B5EF4-FFF2-40B4-BE49-F238E27FC236}">
                <a16:creationId xmlns:a16="http://schemas.microsoft.com/office/drawing/2014/main" id="{B6FE2C8F-1BB9-4E32-B518-B4B582DB121F}"/>
              </a:ext>
            </a:extLst>
          </p:cNvPr>
          <p:cNvSpPr txBox="1"/>
          <p:nvPr/>
        </p:nvSpPr>
        <p:spPr>
          <a:xfrm>
            <a:off x="107447" y="3318294"/>
            <a:ext cx="1276303" cy="923330"/>
          </a:xfrm>
          <a:prstGeom prst="rect">
            <a:avLst/>
          </a:prstGeom>
          <a:noFill/>
        </p:spPr>
        <p:txBody>
          <a:bodyPr wrap="square" rtlCol="0">
            <a:spAutoFit/>
          </a:bodyPr>
          <a:lstStyle/>
          <a:p>
            <a:r>
              <a:rPr lang="es-MX" b="1" dirty="0"/>
              <a:t>Data histórica de clientes</a:t>
            </a:r>
            <a:endParaRPr lang="es-PE" b="1" dirty="0"/>
          </a:p>
        </p:txBody>
      </p:sp>
      <p:sp>
        <p:nvSpPr>
          <p:cNvPr id="124" name="TextBox 123">
            <a:extLst>
              <a:ext uri="{FF2B5EF4-FFF2-40B4-BE49-F238E27FC236}">
                <a16:creationId xmlns:a16="http://schemas.microsoft.com/office/drawing/2014/main" id="{56EA4628-F423-40D0-B49A-E29609DFD4F2}"/>
              </a:ext>
            </a:extLst>
          </p:cNvPr>
          <p:cNvSpPr txBox="1"/>
          <p:nvPr/>
        </p:nvSpPr>
        <p:spPr>
          <a:xfrm>
            <a:off x="189594" y="5854732"/>
            <a:ext cx="1268023" cy="923330"/>
          </a:xfrm>
          <a:prstGeom prst="rect">
            <a:avLst/>
          </a:prstGeom>
          <a:noFill/>
        </p:spPr>
        <p:txBody>
          <a:bodyPr wrap="square" rtlCol="0">
            <a:spAutoFit/>
          </a:bodyPr>
          <a:lstStyle/>
          <a:p>
            <a:r>
              <a:rPr lang="es-MX" b="1" dirty="0"/>
              <a:t>Data clientes nuevos</a:t>
            </a:r>
            <a:endParaRPr lang="es-PE" b="1" dirty="0"/>
          </a:p>
        </p:txBody>
      </p:sp>
      <p:sp>
        <p:nvSpPr>
          <p:cNvPr id="114" name="TextBox 113">
            <a:extLst>
              <a:ext uri="{FF2B5EF4-FFF2-40B4-BE49-F238E27FC236}">
                <a16:creationId xmlns:a16="http://schemas.microsoft.com/office/drawing/2014/main" id="{6DF09663-6485-43D7-97B7-4D8F8A1F5DDD}"/>
              </a:ext>
            </a:extLst>
          </p:cNvPr>
          <p:cNvSpPr txBox="1"/>
          <p:nvPr/>
        </p:nvSpPr>
        <p:spPr>
          <a:xfrm>
            <a:off x="2724347" y="551564"/>
            <a:ext cx="1275907" cy="646331"/>
          </a:xfrm>
          <a:prstGeom prst="rect">
            <a:avLst/>
          </a:prstGeom>
          <a:noFill/>
        </p:spPr>
        <p:txBody>
          <a:bodyPr wrap="square" rtlCol="0">
            <a:spAutoFit/>
          </a:bodyPr>
          <a:lstStyle/>
          <a:p>
            <a:pPr algn="ctr"/>
            <a:r>
              <a:rPr lang="es-MX" b="1" dirty="0"/>
              <a:t>Línea de crédito</a:t>
            </a:r>
            <a:endParaRPr lang="es-MX" dirty="0"/>
          </a:p>
        </p:txBody>
      </p:sp>
      <p:sp>
        <p:nvSpPr>
          <p:cNvPr id="117" name="TextBox 116">
            <a:extLst>
              <a:ext uri="{FF2B5EF4-FFF2-40B4-BE49-F238E27FC236}">
                <a16:creationId xmlns:a16="http://schemas.microsoft.com/office/drawing/2014/main" id="{22EE1844-9AB1-4EC6-8E8E-3B41C6618EDF}"/>
              </a:ext>
            </a:extLst>
          </p:cNvPr>
          <p:cNvSpPr txBox="1"/>
          <p:nvPr/>
        </p:nvSpPr>
        <p:spPr>
          <a:xfrm>
            <a:off x="4059539" y="536546"/>
            <a:ext cx="1275907" cy="646331"/>
          </a:xfrm>
          <a:prstGeom prst="rect">
            <a:avLst/>
          </a:prstGeom>
          <a:noFill/>
        </p:spPr>
        <p:txBody>
          <a:bodyPr wrap="square" rtlCol="0">
            <a:spAutoFit/>
          </a:bodyPr>
          <a:lstStyle/>
          <a:p>
            <a:pPr algn="ctr"/>
            <a:r>
              <a:rPr lang="es-MX" b="1" dirty="0"/>
              <a:t>Gama de vehículo</a:t>
            </a:r>
            <a:endParaRPr lang="es-MX" dirty="0"/>
          </a:p>
        </p:txBody>
      </p:sp>
      <p:sp>
        <p:nvSpPr>
          <p:cNvPr id="120" name="TextBox 119">
            <a:extLst>
              <a:ext uri="{FF2B5EF4-FFF2-40B4-BE49-F238E27FC236}">
                <a16:creationId xmlns:a16="http://schemas.microsoft.com/office/drawing/2014/main" id="{8ECB3873-FD17-4299-B4E9-481E220092D5}"/>
              </a:ext>
            </a:extLst>
          </p:cNvPr>
          <p:cNvSpPr txBox="1"/>
          <p:nvPr/>
        </p:nvSpPr>
        <p:spPr>
          <a:xfrm>
            <a:off x="5416409" y="557242"/>
            <a:ext cx="1131121" cy="646331"/>
          </a:xfrm>
          <a:prstGeom prst="rect">
            <a:avLst/>
          </a:prstGeom>
          <a:noFill/>
        </p:spPr>
        <p:txBody>
          <a:bodyPr wrap="square" rtlCol="0">
            <a:spAutoFit/>
          </a:bodyPr>
          <a:lstStyle/>
          <a:p>
            <a:pPr algn="ctr"/>
            <a:r>
              <a:rPr lang="es-MX" b="1" dirty="0"/>
              <a:t>Uso de APPs</a:t>
            </a:r>
            <a:endParaRPr lang="es-MX" dirty="0"/>
          </a:p>
        </p:txBody>
      </p:sp>
      <p:sp>
        <p:nvSpPr>
          <p:cNvPr id="121" name="TextBox 120">
            <a:extLst>
              <a:ext uri="{FF2B5EF4-FFF2-40B4-BE49-F238E27FC236}">
                <a16:creationId xmlns:a16="http://schemas.microsoft.com/office/drawing/2014/main" id="{1ED0A875-7EA7-4E85-AA00-2CC6208718CB}"/>
              </a:ext>
            </a:extLst>
          </p:cNvPr>
          <p:cNvSpPr txBox="1"/>
          <p:nvPr/>
        </p:nvSpPr>
        <p:spPr>
          <a:xfrm>
            <a:off x="6619697" y="515365"/>
            <a:ext cx="1275907" cy="646331"/>
          </a:xfrm>
          <a:prstGeom prst="rect">
            <a:avLst/>
          </a:prstGeom>
          <a:noFill/>
        </p:spPr>
        <p:txBody>
          <a:bodyPr wrap="square" rtlCol="0">
            <a:spAutoFit/>
          </a:bodyPr>
          <a:lstStyle/>
          <a:p>
            <a:pPr algn="ctr"/>
            <a:r>
              <a:rPr lang="es-MX" b="1" dirty="0"/>
              <a:t>Compras digitales</a:t>
            </a:r>
            <a:endParaRPr lang="es-MX" dirty="0"/>
          </a:p>
        </p:txBody>
      </p:sp>
      <p:sp>
        <p:nvSpPr>
          <p:cNvPr id="125" name="TextBox 124">
            <a:extLst>
              <a:ext uri="{FF2B5EF4-FFF2-40B4-BE49-F238E27FC236}">
                <a16:creationId xmlns:a16="http://schemas.microsoft.com/office/drawing/2014/main" id="{AE56CE10-1F58-494F-AB4B-EBE30DBF4C2B}"/>
              </a:ext>
            </a:extLst>
          </p:cNvPr>
          <p:cNvSpPr txBox="1"/>
          <p:nvPr/>
        </p:nvSpPr>
        <p:spPr>
          <a:xfrm>
            <a:off x="7620175" y="671402"/>
            <a:ext cx="1275907" cy="369332"/>
          </a:xfrm>
          <a:prstGeom prst="rect">
            <a:avLst/>
          </a:prstGeom>
          <a:noFill/>
        </p:spPr>
        <p:txBody>
          <a:bodyPr wrap="square" rtlCol="0">
            <a:spAutoFit/>
          </a:bodyPr>
          <a:lstStyle/>
          <a:p>
            <a:pPr algn="ctr"/>
            <a:r>
              <a:rPr lang="es-MX" b="1" dirty="0"/>
              <a:t>Edad</a:t>
            </a:r>
            <a:endParaRPr lang="es-MX" dirty="0"/>
          </a:p>
        </p:txBody>
      </p:sp>
      <p:sp>
        <p:nvSpPr>
          <p:cNvPr id="126" name="Arrow: Up 125">
            <a:extLst>
              <a:ext uri="{FF2B5EF4-FFF2-40B4-BE49-F238E27FC236}">
                <a16:creationId xmlns:a16="http://schemas.microsoft.com/office/drawing/2014/main" id="{BE941781-9244-4C03-9B35-A67F2F6BAE0B}"/>
              </a:ext>
            </a:extLst>
          </p:cNvPr>
          <p:cNvSpPr/>
          <p:nvPr/>
        </p:nvSpPr>
        <p:spPr>
          <a:xfrm>
            <a:off x="3045759" y="139268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Arrow: Up 126">
            <a:extLst>
              <a:ext uri="{FF2B5EF4-FFF2-40B4-BE49-F238E27FC236}">
                <a16:creationId xmlns:a16="http://schemas.microsoft.com/office/drawing/2014/main" id="{25B40C34-0B18-4240-8C41-979F4326241F}"/>
              </a:ext>
            </a:extLst>
          </p:cNvPr>
          <p:cNvSpPr/>
          <p:nvPr/>
        </p:nvSpPr>
        <p:spPr>
          <a:xfrm>
            <a:off x="3269043" y="139268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Arrow: Up 127">
            <a:extLst>
              <a:ext uri="{FF2B5EF4-FFF2-40B4-BE49-F238E27FC236}">
                <a16:creationId xmlns:a16="http://schemas.microsoft.com/office/drawing/2014/main" id="{2A98B343-F4A3-4C34-B40A-9161920271E4}"/>
              </a:ext>
            </a:extLst>
          </p:cNvPr>
          <p:cNvSpPr/>
          <p:nvPr/>
        </p:nvSpPr>
        <p:spPr>
          <a:xfrm>
            <a:off x="3494544" y="139591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Arrow: Up 128">
            <a:extLst>
              <a:ext uri="{FF2B5EF4-FFF2-40B4-BE49-F238E27FC236}">
                <a16:creationId xmlns:a16="http://schemas.microsoft.com/office/drawing/2014/main" id="{1FCF2B38-B213-40B2-8042-A7186AF867E4}"/>
              </a:ext>
            </a:extLst>
          </p:cNvPr>
          <p:cNvSpPr/>
          <p:nvPr/>
        </p:nvSpPr>
        <p:spPr>
          <a:xfrm>
            <a:off x="4275734" y="137766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Arrow: Up 129">
            <a:extLst>
              <a:ext uri="{FF2B5EF4-FFF2-40B4-BE49-F238E27FC236}">
                <a16:creationId xmlns:a16="http://schemas.microsoft.com/office/drawing/2014/main" id="{23CFF8B9-9814-4C18-A363-6BE77B7F82B6}"/>
              </a:ext>
            </a:extLst>
          </p:cNvPr>
          <p:cNvSpPr/>
          <p:nvPr/>
        </p:nvSpPr>
        <p:spPr>
          <a:xfrm>
            <a:off x="4499018" y="137766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Arrow: Up 130">
            <a:extLst>
              <a:ext uri="{FF2B5EF4-FFF2-40B4-BE49-F238E27FC236}">
                <a16:creationId xmlns:a16="http://schemas.microsoft.com/office/drawing/2014/main" id="{87E643A1-C9F6-4442-8594-FD717495EBF8}"/>
              </a:ext>
            </a:extLst>
          </p:cNvPr>
          <p:cNvSpPr/>
          <p:nvPr/>
        </p:nvSpPr>
        <p:spPr>
          <a:xfrm>
            <a:off x="4724519" y="138089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Arrow: Up 131">
            <a:extLst>
              <a:ext uri="{FF2B5EF4-FFF2-40B4-BE49-F238E27FC236}">
                <a16:creationId xmlns:a16="http://schemas.microsoft.com/office/drawing/2014/main" id="{02B3EDD2-F2BD-4B59-9551-769C493D42E2}"/>
              </a:ext>
            </a:extLst>
          </p:cNvPr>
          <p:cNvSpPr/>
          <p:nvPr/>
        </p:nvSpPr>
        <p:spPr>
          <a:xfrm>
            <a:off x="4318366" y="287685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Arrow: Up 132">
            <a:extLst>
              <a:ext uri="{FF2B5EF4-FFF2-40B4-BE49-F238E27FC236}">
                <a16:creationId xmlns:a16="http://schemas.microsoft.com/office/drawing/2014/main" id="{108146BC-F002-4E5D-BD6B-EDC794DCF84C}"/>
              </a:ext>
            </a:extLst>
          </p:cNvPr>
          <p:cNvSpPr/>
          <p:nvPr/>
        </p:nvSpPr>
        <p:spPr>
          <a:xfrm>
            <a:off x="4541650" y="287685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Arrow: Up 133">
            <a:extLst>
              <a:ext uri="{FF2B5EF4-FFF2-40B4-BE49-F238E27FC236}">
                <a16:creationId xmlns:a16="http://schemas.microsoft.com/office/drawing/2014/main" id="{AA782F16-8DDE-4FA5-9255-8597EDDEFDFE}"/>
              </a:ext>
            </a:extLst>
          </p:cNvPr>
          <p:cNvSpPr/>
          <p:nvPr/>
        </p:nvSpPr>
        <p:spPr>
          <a:xfrm>
            <a:off x="4767151" y="288008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5" name="Arrow: Up 134">
            <a:extLst>
              <a:ext uri="{FF2B5EF4-FFF2-40B4-BE49-F238E27FC236}">
                <a16:creationId xmlns:a16="http://schemas.microsoft.com/office/drawing/2014/main" id="{EEDE8F02-B54D-4C4C-ABE1-1C3287DB4A31}"/>
              </a:ext>
            </a:extLst>
          </p:cNvPr>
          <p:cNvSpPr/>
          <p:nvPr/>
        </p:nvSpPr>
        <p:spPr>
          <a:xfrm>
            <a:off x="3093605" y="464776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Arrow: Up 135">
            <a:extLst>
              <a:ext uri="{FF2B5EF4-FFF2-40B4-BE49-F238E27FC236}">
                <a16:creationId xmlns:a16="http://schemas.microsoft.com/office/drawing/2014/main" id="{1B29287C-4F0E-4AB5-A881-925127CAE9AC}"/>
              </a:ext>
            </a:extLst>
          </p:cNvPr>
          <p:cNvSpPr/>
          <p:nvPr/>
        </p:nvSpPr>
        <p:spPr>
          <a:xfrm>
            <a:off x="3316889" y="46477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Arrow: Up 136">
            <a:extLst>
              <a:ext uri="{FF2B5EF4-FFF2-40B4-BE49-F238E27FC236}">
                <a16:creationId xmlns:a16="http://schemas.microsoft.com/office/drawing/2014/main" id="{A9C1134B-9993-494D-9D19-8CDA32D3BCF6}"/>
              </a:ext>
            </a:extLst>
          </p:cNvPr>
          <p:cNvSpPr/>
          <p:nvPr/>
        </p:nvSpPr>
        <p:spPr>
          <a:xfrm>
            <a:off x="4322584" y="461887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Arrow: Up 137">
            <a:extLst>
              <a:ext uri="{FF2B5EF4-FFF2-40B4-BE49-F238E27FC236}">
                <a16:creationId xmlns:a16="http://schemas.microsoft.com/office/drawing/2014/main" id="{D3AB293D-DEC7-4D1C-961B-CCF35D71E79B}"/>
              </a:ext>
            </a:extLst>
          </p:cNvPr>
          <p:cNvSpPr/>
          <p:nvPr/>
        </p:nvSpPr>
        <p:spPr>
          <a:xfrm>
            <a:off x="4545868" y="461887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Arrow: Up 138">
            <a:extLst>
              <a:ext uri="{FF2B5EF4-FFF2-40B4-BE49-F238E27FC236}">
                <a16:creationId xmlns:a16="http://schemas.microsoft.com/office/drawing/2014/main" id="{E150DEB9-C1E6-49CE-9FA4-FA831146B546}"/>
              </a:ext>
            </a:extLst>
          </p:cNvPr>
          <p:cNvSpPr/>
          <p:nvPr/>
        </p:nvSpPr>
        <p:spPr>
          <a:xfrm>
            <a:off x="4771369" y="462210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0" name="Arrow: Up 139">
            <a:extLst>
              <a:ext uri="{FF2B5EF4-FFF2-40B4-BE49-F238E27FC236}">
                <a16:creationId xmlns:a16="http://schemas.microsoft.com/office/drawing/2014/main" id="{ACC595E2-BD98-4915-B1FB-9796E0FA2F13}"/>
              </a:ext>
            </a:extLst>
          </p:cNvPr>
          <p:cNvSpPr/>
          <p:nvPr/>
        </p:nvSpPr>
        <p:spPr>
          <a:xfrm>
            <a:off x="5689952" y="288654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Arrow: Up 140">
            <a:extLst>
              <a:ext uri="{FF2B5EF4-FFF2-40B4-BE49-F238E27FC236}">
                <a16:creationId xmlns:a16="http://schemas.microsoft.com/office/drawing/2014/main" id="{AFCDFCFF-9F76-4494-82CD-A4FF954FD54F}"/>
              </a:ext>
            </a:extLst>
          </p:cNvPr>
          <p:cNvSpPr/>
          <p:nvPr/>
        </p:nvSpPr>
        <p:spPr>
          <a:xfrm>
            <a:off x="5913236" y="288654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Arrow: Up 141">
            <a:extLst>
              <a:ext uri="{FF2B5EF4-FFF2-40B4-BE49-F238E27FC236}">
                <a16:creationId xmlns:a16="http://schemas.microsoft.com/office/drawing/2014/main" id="{1AA409A2-2015-489A-98E4-D3C2D1CBFC66}"/>
              </a:ext>
            </a:extLst>
          </p:cNvPr>
          <p:cNvSpPr/>
          <p:nvPr/>
        </p:nvSpPr>
        <p:spPr>
          <a:xfrm>
            <a:off x="6138737" y="288977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Arrow: Up 142">
            <a:extLst>
              <a:ext uri="{FF2B5EF4-FFF2-40B4-BE49-F238E27FC236}">
                <a16:creationId xmlns:a16="http://schemas.microsoft.com/office/drawing/2014/main" id="{8461DA70-6242-49DE-9D77-42275DEF3F00}"/>
              </a:ext>
            </a:extLst>
          </p:cNvPr>
          <p:cNvSpPr/>
          <p:nvPr/>
        </p:nvSpPr>
        <p:spPr>
          <a:xfrm>
            <a:off x="3062710" y="289205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Arrow: Up 143">
            <a:extLst>
              <a:ext uri="{FF2B5EF4-FFF2-40B4-BE49-F238E27FC236}">
                <a16:creationId xmlns:a16="http://schemas.microsoft.com/office/drawing/2014/main" id="{C174D675-9F11-4EDC-A0EA-360DB82B0A2C}"/>
              </a:ext>
            </a:extLst>
          </p:cNvPr>
          <p:cNvSpPr/>
          <p:nvPr/>
        </p:nvSpPr>
        <p:spPr>
          <a:xfrm>
            <a:off x="3285994" y="289205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Arrow: Up 144">
            <a:extLst>
              <a:ext uri="{FF2B5EF4-FFF2-40B4-BE49-F238E27FC236}">
                <a16:creationId xmlns:a16="http://schemas.microsoft.com/office/drawing/2014/main" id="{4256D1F4-4D78-4875-AF20-B5B188C79EA8}"/>
              </a:ext>
            </a:extLst>
          </p:cNvPr>
          <p:cNvSpPr/>
          <p:nvPr/>
        </p:nvSpPr>
        <p:spPr>
          <a:xfrm>
            <a:off x="3511495" y="289528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6" name="Arrow: Up 145">
            <a:extLst>
              <a:ext uri="{FF2B5EF4-FFF2-40B4-BE49-F238E27FC236}">
                <a16:creationId xmlns:a16="http://schemas.microsoft.com/office/drawing/2014/main" id="{6BF14EDC-4C7D-4EBA-B92C-79DCAF0AF3B2}"/>
              </a:ext>
            </a:extLst>
          </p:cNvPr>
          <p:cNvSpPr/>
          <p:nvPr/>
        </p:nvSpPr>
        <p:spPr>
          <a:xfrm rot="10800000">
            <a:off x="5646096" y="139892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Arrow: Up 146">
            <a:extLst>
              <a:ext uri="{FF2B5EF4-FFF2-40B4-BE49-F238E27FC236}">
                <a16:creationId xmlns:a16="http://schemas.microsoft.com/office/drawing/2014/main" id="{C91ABEED-C3BA-4B46-ACCC-8ADFD6855637}"/>
              </a:ext>
            </a:extLst>
          </p:cNvPr>
          <p:cNvSpPr/>
          <p:nvPr/>
        </p:nvSpPr>
        <p:spPr>
          <a:xfrm rot="10800000">
            <a:off x="5869380" y="139892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Arrow: Up 151">
            <a:extLst>
              <a:ext uri="{FF2B5EF4-FFF2-40B4-BE49-F238E27FC236}">
                <a16:creationId xmlns:a16="http://schemas.microsoft.com/office/drawing/2014/main" id="{D0700945-2242-44B9-95AA-377E70896F56}"/>
              </a:ext>
            </a:extLst>
          </p:cNvPr>
          <p:cNvSpPr/>
          <p:nvPr/>
        </p:nvSpPr>
        <p:spPr>
          <a:xfrm rot="10800000">
            <a:off x="5689952" y="463273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Arrow: Up 155">
            <a:extLst>
              <a:ext uri="{FF2B5EF4-FFF2-40B4-BE49-F238E27FC236}">
                <a16:creationId xmlns:a16="http://schemas.microsoft.com/office/drawing/2014/main" id="{EEA53418-DEB7-4B70-A006-842AAA614A63}"/>
              </a:ext>
            </a:extLst>
          </p:cNvPr>
          <p:cNvSpPr/>
          <p:nvPr/>
        </p:nvSpPr>
        <p:spPr>
          <a:xfrm rot="10800000">
            <a:off x="3047526" y="2138603"/>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7" name="Arrow: Up 156">
            <a:extLst>
              <a:ext uri="{FF2B5EF4-FFF2-40B4-BE49-F238E27FC236}">
                <a16:creationId xmlns:a16="http://schemas.microsoft.com/office/drawing/2014/main" id="{1F973CAA-04B8-417D-BE17-906FFA48259E}"/>
              </a:ext>
            </a:extLst>
          </p:cNvPr>
          <p:cNvSpPr/>
          <p:nvPr/>
        </p:nvSpPr>
        <p:spPr>
          <a:xfrm rot="10800000">
            <a:off x="3270810" y="213860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Arrow: Up 157">
            <a:extLst>
              <a:ext uri="{FF2B5EF4-FFF2-40B4-BE49-F238E27FC236}">
                <a16:creationId xmlns:a16="http://schemas.microsoft.com/office/drawing/2014/main" id="{5C2C0188-6E4F-4693-A133-96E7491A630B}"/>
              </a:ext>
            </a:extLst>
          </p:cNvPr>
          <p:cNvSpPr/>
          <p:nvPr/>
        </p:nvSpPr>
        <p:spPr>
          <a:xfrm rot="10800000">
            <a:off x="3065800" y="376199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Arrow: Up 158">
            <a:extLst>
              <a:ext uri="{FF2B5EF4-FFF2-40B4-BE49-F238E27FC236}">
                <a16:creationId xmlns:a16="http://schemas.microsoft.com/office/drawing/2014/main" id="{0D428E8F-F472-456D-83DC-8B0A51F83280}"/>
              </a:ext>
            </a:extLst>
          </p:cNvPr>
          <p:cNvSpPr/>
          <p:nvPr/>
        </p:nvSpPr>
        <p:spPr>
          <a:xfrm rot="10800000">
            <a:off x="3289084" y="376199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0" name="Arrow: Up 159">
            <a:extLst>
              <a:ext uri="{FF2B5EF4-FFF2-40B4-BE49-F238E27FC236}">
                <a16:creationId xmlns:a16="http://schemas.microsoft.com/office/drawing/2014/main" id="{C3D1212D-2BF4-4BA0-AF21-049517AAE0AA}"/>
              </a:ext>
            </a:extLst>
          </p:cNvPr>
          <p:cNvSpPr/>
          <p:nvPr/>
        </p:nvSpPr>
        <p:spPr>
          <a:xfrm rot="10800000">
            <a:off x="3088291" y="552638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1" name="Arrow: Up 160">
            <a:extLst>
              <a:ext uri="{FF2B5EF4-FFF2-40B4-BE49-F238E27FC236}">
                <a16:creationId xmlns:a16="http://schemas.microsoft.com/office/drawing/2014/main" id="{C68364AF-1B86-4438-BBE2-8A62DE3FC613}"/>
              </a:ext>
            </a:extLst>
          </p:cNvPr>
          <p:cNvSpPr/>
          <p:nvPr/>
        </p:nvSpPr>
        <p:spPr>
          <a:xfrm rot="10800000">
            <a:off x="3311575" y="552637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Arrow: Up 161">
            <a:extLst>
              <a:ext uri="{FF2B5EF4-FFF2-40B4-BE49-F238E27FC236}">
                <a16:creationId xmlns:a16="http://schemas.microsoft.com/office/drawing/2014/main" id="{4604DE03-B39A-45C2-8C50-C923102AAA12}"/>
              </a:ext>
            </a:extLst>
          </p:cNvPr>
          <p:cNvSpPr/>
          <p:nvPr/>
        </p:nvSpPr>
        <p:spPr>
          <a:xfrm rot="10800000">
            <a:off x="3537076" y="552961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Arrow: Up 162">
            <a:extLst>
              <a:ext uri="{FF2B5EF4-FFF2-40B4-BE49-F238E27FC236}">
                <a16:creationId xmlns:a16="http://schemas.microsoft.com/office/drawing/2014/main" id="{4859CA55-A23B-4513-BD7A-335C6F983BBB}"/>
              </a:ext>
            </a:extLst>
          </p:cNvPr>
          <p:cNvSpPr/>
          <p:nvPr/>
        </p:nvSpPr>
        <p:spPr>
          <a:xfrm>
            <a:off x="4335520" y="551059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Arrow: Up 163">
            <a:extLst>
              <a:ext uri="{FF2B5EF4-FFF2-40B4-BE49-F238E27FC236}">
                <a16:creationId xmlns:a16="http://schemas.microsoft.com/office/drawing/2014/main" id="{F265690E-A417-45A9-9C74-B193BA78942A}"/>
              </a:ext>
            </a:extLst>
          </p:cNvPr>
          <p:cNvSpPr/>
          <p:nvPr/>
        </p:nvSpPr>
        <p:spPr>
          <a:xfrm>
            <a:off x="4558804" y="551058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Arrow: Up 164">
            <a:extLst>
              <a:ext uri="{FF2B5EF4-FFF2-40B4-BE49-F238E27FC236}">
                <a16:creationId xmlns:a16="http://schemas.microsoft.com/office/drawing/2014/main" id="{157191D7-1459-4B41-B516-6BFD1F30027C}"/>
              </a:ext>
            </a:extLst>
          </p:cNvPr>
          <p:cNvSpPr/>
          <p:nvPr/>
        </p:nvSpPr>
        <p:spPr>
          <a:xfrm>
            <a:off x="4784305" y="551382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6" name="Arrow: Up 165">
            <a:extLst>
              <a:ext uri="{FF2B5EF4-FFF2-40B4-BE49-F238E27FC236}">
                <a16:creationId xmlns:a16="http://schemas.microsoft.com/office/drawing/2014/main" id="{757E76E6-459F-4904-96B5-CA5F0A2C8B15}"/>
              </a:ext>
            </a:extLst>
          </p:cNvPr>
          <p:cNvSpPr/>
          <p:nvPr/>
        </p:nvSpPr>
        <p:spPr>
          <a:xfrm rot="10800000">
            <a:off x="4320367" y="373789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Arrow: Up 166">
            <a:extLst>
              <a:ext uri="{FF2B5EF4-FFF2-40B4-BE49-F238E27FC236}">
                <a16:creationId xmlns:a16="http://schemas.microsoft.com/office/drawing/2014/main" id="{5D2B661F-08BA-4E30-AEFF-12F15B8A0F27}"/>
              </a:ext>
            </a:extLst>
          </p:cNvPr>
          <p:cNvSpPr/>
          <p:nvPr/>
        </p:nvSpPr>
        <p:spPr>
          <a:xfrm rot="10800000">
            <a:off x="4543651" y="373789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Arrow: Up 167">
            <a:extLst>
              <a:ext uri="{FF2B5EF4-FFF2-40B4-BE49-F238E27FC236}">
                <a16:creationId xmlns:a16="http://schemas.microsoft.com/office/drawing/2014/main" id="{2FE91A12-7DCA-4C8A-AC37-5FD46BC67BD7}"/>
              </a:ext>
            </a:extLst>
          </p:cNvPr>
          <p:cNvSpPr/>
          <p:nvPr/>
        </p:nvSpPr>
        <p:spPr>
          <a:xfrm rot="10800000">
            <a:off x="4318266" y="211873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9" name="Arrow: Up 168">
            <a:extLst>
              <a:ext uri="{FF2B5EF4-FFF2-40B4-BE49-F238E27FC236}">
                <a16:creationId xmlns:a16="http://schemas.microsoft.com/office/drawing/2014/main" id="{5C2A37A1-B57E-4934-B219-6351E69DDE6A}"/>
              </a:ext>
            </a:extLst>
          </p:cNvPr>
          <p:cNvSpPr/>
          <p:nvPr/>
        </p:nvSpPr>
        <p:spPr>
          <a:xfrm>
            <a:off x="5639915" y="209330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Arrow: Up 169">
            <a:extLst>
              <a:ext uri="{FF2B5EF4-FFF2-40B4-BE49-F238E27FC236}">
                <a16:creationId xmlns:a16="http://schemas.microsoft.com/office/drawing/2014/main" id="{0406914D-EBDB-4CA6-A8C1-148AB33AD917}"/>
              </a:ext>
            </a:extLst>
          </p:cNvPr>
          <p:cNvSpPr/>
          <p:nvPr/>
        </p:nvSpPr>
        <p:spPr>
          <a:xfrm>
            <a:off x="5863199" y="209330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1" name="Arrow: Up 170">
            <a:extLst>
              <a:ext uri="{FF2B5EF4-FFF2-40B4-BE49-F238E27FC236}">
                <a16:creationId xmlns:a16="http://schemas.microsoft.com/office/drawing/2014/main" id="{69025067-CFA7-460A-BED0-101726C7B91A}"/>
              </a:ext>
            </a:extLst>
          </p:cNvPr>
          <p:cNvSpPr/>
          <p:nvPr/>
        </p:nvSpPr>
        <p:spPr>
          <a:xfrm>
            <a:off x="6088700" y="209653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Arrow: Up 174">
            <a:extLst>
              <a:ext uri="{FF2B5EF4-FFF2-40B4-BE49-F238E27FC236}">
                <a16:creationId xmlns:a16="http://schemas.microsoft.com/office/drawing/2014/main" id="{B14D4D89-8754-44BE-91FF-A0265046FE7D}"/>
              </a:ext>
            </a:extLst>
          </p:cNvPr>
          <p:cNvSpPr/>
          <p:nvPr/>
        </p:nvSpPr>
        <p:spPr>
          <a:xfrm>
            <a:off x="5667362" y="371447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Arrow: Up 175">
            <a:extLst>
              <a:ext uri="{FF2B5EF4-FFF2-40B4-BE49-F238E27FC236}">
                <a16:creationId xmlns:a16="http://schemas.microsoft.com/office/drawing/2014/main" id="{528277B5-4905-4637-B103-137395229D2E}"/>
              </a:ext>
            </a:extLst>
          </p:cNvPr>
          <p:cNvSpPr/>
          <p:nvPr/>
        </p:nvSpPr>
        <p:spPr>
          <a:xfrm>
            <a:off x="5890646" y="371446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Arrow: Up 179">
            <a:extLst>
              <a:ext uri="{FF2B5EF4-FFF2-40B4-BE49-F238E27FC236}">
                <a16:creationId xmlns:a16="http://schemas.microsoft.com/office/drawing/2014/main" id="{C74F27C5-B2A1-421B-B882-882B1395EF20}"/>
              </a:ext>
            </a:extLst>
          </p:cNvPr>
          <p:cNvSpPr/>
          <p:nvPr/>
        </p:nvSpPr>
        <p:spPr>
          <a:xfrm>
            <a:off x="5665794" y="549552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Arrow: Up 180">
            <a:extLst>
              <a:ext uri="{FF2B5EF4-FFF2-40B4-BE49-F238E27FC236}">
                <a16:creationId xmlns:a16="http://schemas.microsoft.com/office/drawing/2014/main" id="{7718B7E6-9523-4E0F-8D28-C4EF42DA4AA2}"/>
              </a:ext>
            </a:extLst>
          </p:cNvPr>
          <p:cNvSpPr/>
          <p:nvPr/>
        </p:nvSpPr>
        <p:spPr>
          <a:xfrm>
            <a:off x="5889078" y="549552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Arrow: Up 181">
            <a:extLst>
              <a:ext uri="{FF2B5EF4-FFF2-40B4-BE49-F238E27FC236}">
                <a16:creationId xmlns:a16="http://schemas.microsoft.com/office/drawing/2014/main" id="{46F9C312-B61B-46AF-A8AE-152F64F17A59}"/>
              </a:ext>
            </a:extLst>
          </p:cNvPr>
          <p:cNvSpPr/>
          <p:nvPr/>
        </p:nvSpPr>
        <p:spPr>
          <a:xfrm>
            <a:off x="6114579" y="54987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TextBox 185">
            <a:extLst>
              <a:ext uri="{FF2B5EF4-FFF2-40B4-BE49-F238E27FC236}">
                <a16:creationId xmlns:a16="http://schemas.microsoft.com/office/drawing/2014/main" id="{33B94B99-FCCC-4BD5-814A-84BC35FE3886}"/>
              </a:ext>
            </a:extLst>
          </p:cNvPr>
          <p:cNvSpPr txBox="1"/>
          <p:nvPr/>
        </p:nvSpPr>
        <p:spPr>
          <a:xfrm>
            <a:off x="8094971" y="1271845"/>
            <a:ext cx="891980" cy="5355312"/>
          </a:xfrm>
          <a:prstGeom prst="rect">
            <a:avLst/>
          </a:prstGeom>
          <a:noFill/>
        </p:spPr>
        <p:txBody>
          <a:bodyPr wrap="square" rtlCol="0">
            <a:spAutoFit/>
          </a:bodyPr>
          <a:lstStyle/>
          <a:p>
            <a:r>
              <a:rPr lang="es-MX" sz="1700" dirty="0"/>
              <a:t>74</a:t>
            </a:r>
          </a:p>
          <a:p>
            <a:endParaRPr lang="es-MX" sz="1700" dirty="0"/>
          </a:p>
          <a:p>
            <a:endParaRPr lang="es-MX" sz="1700" dirty="0"/>
          </a:p>
          <a:p>
            <a:r>
              <a:rPr lang="es-MX" sz="1700" dirty="0"/>
              <a:t>24</a:t>
            </a:r>
          </a:p>
          <a:p>
            <a:endParaRPr lang="es-MX" sz="1700" dirty="0"/>
          </a:p>
          <a:p>
            <a:endParaRPr lang="es-MX" sz="1700" dirty="0"/>
          </a:p>
          <a:p>
            <a:r>
              <a:rPr lang="es-MX" sz="1700" dirty="0"/>
              <a:t>72</a:t>
            </a:r>
          </a:p>
          <a:p>
            <a:endParaRPr lang="es-MX" sz="1700" dirty="0"/>
          </a:p>
          <a:p>
            <a:endParaRPr lang="es-MX" sz="1700" dirty="0"/>
          </a:p>
          <a:p>
            <a:r>
              <a:rPr lang="es-MX" sz="1700" dirty="0"/>
              <a:t>23</a:t>
            </a:r>
          </a:p>
          <a:p>
            <a:endParaRPr lang="es-MX" sz="2400" dirty="0"/>
          </a:p>
          <a:p>
            <a:endParaRPr lang="es-MX" sz="1700" dirty="0"/>
          </a:p>
          <a:p>
            <a:r>
              <a:rPr lang="es-MX" sz="1700" dirty="0"/>
              <a:t>71</a:t>
            </a:r>
          </a:p>
          <a:p>
            <a:endParaRPr lang="es-MX" sz="1200" dirty="0"/>
          </a:p>
          <a:p>
            <a:endParaRPr lang="es-MX" sz="1700" dirty="0"/>
          </a:p>
          <a:p>
            <a:endParaRPr lang="es-MX" sz="1700" dirty="0"/>
          </a:p>
          <a:p>
            <a:r>
              <a:rPr lang="es-MX" sz="1700" dirty="0"/>
              <a:t>25</a:t>
            </a:r>
          </a:p>
          <a:p>
            <a:endParaRPr lang="es-MX" sz="1700" dirty="0"/>
          </a:p>
          <a:p>
            <a:endParaRPr lang="es-MX" sz="1700" dirty="0"/>
          </a:p>
          <a:p>
            <a:r>
              <a:rPr lang="es-MX" sz="1700" dirty="0"/>
              <a:t>50</a:t>
            </a:r>
          </a:p>
        </p:txBody>
      </p:sp>
      <p:sp>
        <p:nvSpPr>
          <p:cNvPr id="187" name="Arrow: Up 186">
            <a:extLst>
              <a:ext uri="{FF2B5EF4-FFF2-40B4-BE49-F238E27FC236}">
                <a16:creationId xmlns:a16="http://schemas.microsoft.com/office/drawing/2014/main" id="{6A1A3C28-3CEB-4F3A-B9A6-BC416ABC58DB}"/>
              </a:ext>
            </a:extLst>
          </p:cNvPr>
          <p:cNvSpPr/>
          <p:nvPr/>
        </p:nvSpPr>
        <p:spPr>
          <a:xfrm>
            <a:off x="3263880" y="626200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Arrow: Up 187">
            <a:extLst>
              <a:ext uri="{FF2B5EF4-FFF2-40B4-BE49-F238E27FC236}">
                <a16:creationId xmlns:a16="http://schemas.microsoft.com/office/drawing/2014/main" id="{5AF96729-166E-4248-87E2-51B497A0FBBB}"/>
              </a:ext>
            </a:extLst>
          </p:cNvPr>
          <p:cNvSpPr/>
          <p:nvPr/>
        </p:nvSpPr>
        <p:spPr>
          <a:xfrm>
            <a:off x="4398787" y="627585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Arrow: Up 188">
            <a:extLst>
              <a:ext uri="{FF2B5EF4-FFF2-40B4-BE49-F238E27FC236}">
                <a16:creationId xmlns:a16="http://schemas.microsoft.com/office/drawing/2014/main" id="{C2AB1F45-5A16-43E8-B2CE-BF713C00886E}"/>
              </a:ext>
            </a:extLst>
          </p:cNvPr>
          <p:cNvSpPr/>
          <p:nvPr/>
        </p:nvSpPr>
        <p:spPr>
          <a:xfrm>
            <a:off x="4622071" y="627585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Arrow: Up 189">
            <a:extLst>
              <a:ext uri="{FF2B5EF4-FFF2-40B4-BE49-F238E27FC236}">
                <a16:creationId xmlns:a16="http://schemas.microsoft.com/office/drawing/2014/main" id="{D51E5D6B-7C04-478D-B052-77C98C3BF15B}"/>
              </a:ext>
            </a:extLst>
          </p:cNvPr>
          <p:cNvSpPr/>
          <p:nvPr/>
        </p:nvSpPr>
        <p:spPr>
          <a:xfrm rot="10800000">
            <a:off x="5766155"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2" name="Arrow: Up 191">
            <a:extLst>
              <a:ext uri="{FF2B5EF4-FFF2-40B4-BE49-F238E27FC236}">
                <a16:creationId xmlns:a16="http://schemas.microsoft.com/office/drawing/2014/main" id="{C8529458-5A64-436B-BDEE-048F505F1D09}"/>
              </a:ext>
            </a:extLst>
          </p:cNvPr>
          <p:cNvSpPr/>
          <p:nvPr/>
        </p:nvSpPr>
        <p:spPr>
          <a:xfrm rot="10800000">
            <a:off x="6030571"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Rectangle 1">
            <a:extLst>
              <a:ext uri="{FF2B5EF4-FFF2-40B4-BE49-F238E27FC236}">
                <a16:creationId xmlns:a16="http://schemas.microsoft.com/office/drawing/2014/main" id="{CC9A2702-7D66-4E8C-B8FE-BCF24B2095BE}"/>
              </a:ext>
            </a:extLst>
          </p:cNvPr>
          <p:cNvSpPr/>
          <p:nvPr/>
        </p:nvSpPr>
        <p:spPr>
          <a:xfrm>
            <a:off x="6639071" y="445106"/>
            <a:ext cx="1237160" cy="6318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2" name="TextBox 91">
            <a:extLst>
              <a:ext uri="{FF2B5EF4-FFF2-40B4-BE49-F238E27FC236}">
                <a16:creationId xmlns:a16="http://schemas.microsoft.com/office/drawing/2014/main" id="{35E70842-936A-416C-A656-CBBC96982DD0}"/>
              </a:ext>
            </a:extLst>
          </p:cNvPr>
          <p:cNvSpPr txBox="1"/>
          <p:nvPr/>
        </p:nvSpPr>
        <p:spPr>
          <a:xfrm>
            <a:off x="6828491" y="1290380"/>
            <a:ext cx="891980" cy="5355312"/>
          </a:xfrm>
          <a:prstGeom prst="rect">
            <a:avLst/>
          </a:prstGeom>
          <a:noFill/>
        </p:spPr>
        <p:txBody>
          <a:bodyPr wrap="square" rtlCol="0">
            <a:spAutoFit/>
          </a:bodyPr>
          <a:lstStyle/>
          <a:p>
            <a:r>
              <a:rPr lang="es-MX" sz="1700" dirty="0"/>
              <a:t>A,B,D</a:t>
            </a:r>
          </a:p>
          <a:p>
            <a:endParaRPr lang="es-MX" sz="1700" dirty="0"/>
          </a:p>
          <a:p>
            <a:endParaRPr lang="es-MX" sz="1700" dirty="0"/>
          </a:p>
          <a:p>
            <a:r>
              <a:rPr lang="es-MX" sz="1700" dirty="0"/>
              <a:t>B</a:t>
            </a:r>
          </a:p>
          <a:p>
            <a:endParaRPr lang="es-MX" sz="1700" dirty="0"/>
          </a:p>
          <a:p>
            <a:endParaRPr lang="es-MX" sz="1700" dirty="0"/>
          </a:p>
          <a:p>
            <a:r>
              <a:rPr lang="es-MX" sz="1700" dirty="0"/>
              <a:t>C,D</a:t>
            </a:r>
          </a:p>
          <a:p>
            <a:endParaRPr lang="es-MX" sz="1700" dirty="0"/>
          </a:p>
          <a:p>
            <a:endParaRPr lang="es-MX" sz="1700" dirty="0"/>
          </a:p>
          <a:p>
            <a:r>
              <a:rPr lang="es-MX" sz="1700" dirty="0"/>
              <a:t>A,D</a:t>
            </a:r>
          </a:p>
          <a:p>
            <a:endParaRPr lang="es-MX" sz="2400" dirty="0"/>
          </a:p>
          <a:p>
            <a:endParaRPr lang="es-MX" sz="1700" dirty="0"/>
          </a:p>
          <a:p>
            <a:r>
              <a:rPr lang="es-MX" sz="1700" dirty="0"/>
              <a:t>A,B,C,D</a:t>
            </a:r>
          </a:p>
          <a:p>
            <a:endParaRPr lang="es-MX" sz="1200" dirty="0"/>
          </a:p>
          <a:p>
            <a:endParaRPr lang="es-MX" sz="1700" dirty="0"/>
          </a:p>
          <a:p>
            <a:endParaRPr lang="es-MX" sz="1700" dirty="0"/>
          </a:p>
          <a:p>
            <a:r>
              <a:rPr lang="es-MX" sz="1700" dirty="0"/>
              <a:t>C</a:t>
            </a:r>
          </a:p>
          <a:p>
            <a:endParaRPr lang="es-MX" sz="1700" dirty="0"/>
          </a:p>
          <a:p>
            <a:endParaRPr lang="es-MX" sz="1700" dirty="0"/>
          </a:p>
          <a:p>
            <a:r>
              <a:rPr lang="es-MX" sz="1700" dirty="0"/>
              <a:t>B,???</a:t>
            </a:r>
          </a:p>
        </p:txBody>
      </p:sp>
    </p:spTree>
    <p:extLst>
      <p:ext uri="{BB962C8B-B14F-4D97-AF65-F5344CB8AC3E}">
        <p14:creationId xmlns:p14="http://schemas.microsoft.com/office/powerpoint/2010/main" val="201042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FD47C34-F299-499B-A56C-D120BC06DB6C}"/>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Técnicas de Data Mining</a:t>
            </a:r>
          </a:p>
        </p:txBody>
      </p:sp>
      <p:graphicFrame>
        <p:nvGraphicFramePr>
          <p:cNvPr id="9" name="Diagram 8">
            <a:extLst>
              <a:ext uri="{FF2B5EF4-FFF2-40B4-BE49-F238E27FC236}">
                <a16:creationId xmlns:a16="http://schemas.microsoft.com/office/drawing/2014/main" id="{E697CD88-C0B1-47B0-97C5-156A14DC7A1A}"/>
              </a:ext>
            </a:extLst>
          </p:cNvPr>
          <p:cNvGraphicFramePr/>
          <p:nvPr>
            <p:extLst>
              <p:ext uri="{D42A27DB-BD31-4B8C-83A1-F6EECF244321}">
                <p14:modId xmlns:p14="http://schemas.microsoft.com/office/powerpoint/2010/main" val="1129523010"/>
              </p:ext>
            </p:extLst>
          </p:nvPr>
        </p:nvGraphicFramePr>
        <p:xfrm>
          <a:off x="5166628" y="470446"/>
          <a:ext cx="6480047" cy="591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453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Artificial Intelligence Background Images - Free Download on Freepik">
            <a:extLst>
              <a:ext uri="{FF2B5EF4-FFF2-40B4-BE49-F238E27FC236}">
                <a16:creationId xmlns:a16="http://schemas.microsoft.com/office/drawing/2014/main" id="{10EDA4B9-5309-3A50-406F-B5416A39DF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4"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BA6A2585-0371-9D9C-F3E9-6E68B614CCDF}"/>
              </a:ext>
            </a:extLst>
          </p:cNvPr>
          <p:cNvSpPr txBox="1"/>
          <p:nvPr/>
        </p:nvSpPr>
        <p:spPr>
          <a:xfrm>
            <a:off x="5125019" y="551289"/>
            <a:ext cx="6094070" cy="5755422"/>
          </a:xfrm>
          <a:prstGeom prst="rect">
            <a:avLst/>
          </a:prstGeom>
          <a:noFill/>
        </p:spPr>
        <p:txBody>
          <a:bodyPr wrap="square">
            <a:spAutoFit/>
          </a:bodyPr>
          <a:lstStyle/>
          <a:p>
            <a:pPr algn="ctr"/>
            <a:r>
              <a:rPr lang="en-US" sz="3200" b="1" i="0" u="none" strike="noStrike" baseline="0" dirty="0">
                <a:solidFill>
                  <a:srgbClr val="11262C"/>
                </a:solidFill>
              </a:rPr>
              <a:t>“</a:t>
            </a:r>
            <a:r>
              <a:rPr lang="en-US" sz="2400" i="0" u="none" strike="noStrike" baseline="0" dirty="0">
                <a:solidFill>
                  <a:srgbClr val="11262C"/>
                </a:solidFill>
              </a:rPr>
              <a:t>In my lifetime, I’ve seen two demonstrations</a:t>
            </a:r>
          </a:p>
          <a:p>
            <a:pPr algn="ctr"/>
            <a:r>
              <a:rPr lang="en-US" sz="2400" i="0" u="none" strike="noStrike" baseline="0" dirty="0">
                <a:solidFill>
                  <a:srgbClr val="11262C"/>
                </a:solidFill>
              </a:rPr>
              <a:t>of technology that struck me as revolutionary.</a:t>
            </a:r>
          </a:p>
          <a:p>
            <a:pPr algn="ctr"/>
            <a:r>
              <a:rPr lang="en-US" sz="2400" i="0" u="none" strike="noStrike" baseline="0" dirty="0">
                <a:solidFill>
                  <a:srgbClr val="11262C"/>
                </a:solidFill>
              </a:rPr>
              <a:t>The first time was in 1980, when I was</a:t>
            </a:r>
          </a:p>
          <a:p>
            <a:pPr algn="ctr"/>
            <a:r>
              <a:rPr lang="en-US" sz="2400" i="0" u="none" strike="noStrike" baseline="0" dirty="0">
                <a:solidFill>
                  <a:srgbClr val="11262C"/>
                </a:solidFill>
              </a:rPr>
              <a:t>introduced to a graphical user interface.</a:t>
            </a:r>
          </a:p>
          <a:p>
            <a:pPr algn="ctr"/>
            <a:endParaRPr lang="en-US" sz="2400" i="0" u="none" strike="noStrike" baseline="0" dirty="0">
              <a:solidFill>
                <a:srgbClr val="11262C"/>
              </a:solidFill>
            </a:endParaRPr>
          </a:p>
          <a:p>
            <a:pPr algn="ctr"/>
            <a:r>
              <a:rPr lang="en-US" sz="2400" i="0" u="none" strike="noStrike" baseline="0" dirty="0">
                <a:solidFill>
                  <a:srgbClr val="11262C"/>
                </a:solidFill>
              </a:rPr>
              <a:t>The second big surprise came just last year…</a:t>
            </a:r>
          </a:p>
          <a:p>
            <a:pPr algn="ctr"/>
            <a:r>
              <a:rPr lang="en-US" sz="2400" i="0" u="none" strike="noStrike" baseline="0" dirty="0">
                <a:solidFill>
                  <a:srgbClr val="11262C"/>
                </a:solidFill>
              </a:rPr>
              <a:t>I watched in awe as they asked GPT,</a:t>
            </a:r>
          </a:p>
          <a:p>
            <a:pPr algn="ctr"/>
            <a:r>
              <a:rPr lang="en-US" sz="2400" i="0" u="none" strike="noStrike" baseline="0" dirty="0">
                <a:solidFill>
                  <a:srgbClr val="11262C"/>
                </a:solidFill>
              </a:rPr>
              <a:t>60 multiple-choice questions from the AP</a:t>
            </a:r>
          </a:p>
          <a:p>
            <a:pPr algn="ctr"/>
            <a:r>
              <a:rPr lang="en-US" sz="2400" i="0" u="none" strike="noStrike" baseline="0" dirty="0">
                <a:solidFill>
                  <a:srgbClr val="11262C"/>
                </a:solidFill>
              </a:rPr>
              <a:t>Bio exam—and it got 59 of them right.</a:t>
            </a:r>
          </a:p>
          <a:p>
            <a:pPr algn="ctr"/>
            <a:endParaRPr lang="en-US" sz="2400" i="0" u="none" strike="noStrike" baseline="0" dirty="0">
              <a:solidFill>
                <a:srgbClr val="11262C"/>
              </a:solidFill>
            </a:endParaRPr>
          </a:p>
          <a:p>
            <a:pPr algn="ctr"/>
            <a:r>
              <a:rPr lang="en-US" sz="2400" i="0" u="none" strike="noStrike" baseline="0" dirty="0">
                <a:solidFill>
                  <a:srgbClr val="11262C"/>
                </a:solidFill>
              </a:rPr>
              <a:t>I knew I had just seen </a:t>
            </a:r>
            <a:r>
              <a:rPr lang="en-US" sz="2400" b="1" i="0" u="none" strike="noStrike" baseline="0" dirty="0">
                <a:solidFill>
                  <a:srgbClr val="002060"/>
                </a:solidFill>
              </a:rPr>
              <a:t>the most important</a:t>
            </a:r>
          </a:p>
          <a:p>
            <a:pPr algn="ctr"/>
            <a:r>
              <a:rPr lang="en-US" sz="2400" b="1" i="0" u="none" strike="noStrike" baseline="0" dirty="0">
                <a:solidFill>
                  <a:srgbClr val="002060"/>
                </a:solidFill>
              </a:rPr>
              <a:t>advance in technology since the graphical</a:t>
            </a:r>
          </a:p>
          <a:p>
            <a:pPr algn="ctr"/>
            <a:r>
              <a:rPr lang="en-US" sz="2400" b="1" i="0" u="none" strike="noStrike" baseline="0" dirty="0">
                <a:solidFill>
                  <a:srgbClr val="002060"/>
                </a:solidFill>
              </a:rPr>
              <a:t>user</a:t>
            </a:r>
            <a:r>
              <a:rPr lang="es-PE" sz="2400" b="1" i="0" u="none" strike="noStrike" baseline="0" dirty="0">
                <a:solidFill>
                  <a:srgbClr val="002060"/>
                </a:solidFill>
              </a:rPr>
              <a:t> interface.</a:t>
            </a:r>
            <a:r>
              <a:rPr lang="es-PE" sz="3200" b="1" i="0" u="none" strike="noStrike" baseline="0" dirty="0">
                <a:solidFill>
                  <a:srgbClr val="002060"/>
                </a:solidFill>
              </a:rPr>
              <a:t>”</a:t>
            </a:r>
          </a:p>
          <a:p>
            <a:pPr algn="ctr"/>
            <a:endParaRPr lang="es-PE" sz="2000" i="0" u="none" strike="noStrike" baseline="0" dirty="0">
              <a:solidFill>
                <a:srgbClr val="002060"/>
              </a:solidFill>
            </a:endParaRPr>
          </a:p>
          <a:p>
            <a:pPr algn="ctr"/>
            <a:endParaRPr lang="es-PE" sz="2000" dirty="0">
              <a:solidFill>
                <a:srgbClr val="11262C"/>
              </a:solidFill>
            </a:endParaRPr>
          </a:p>
        </p:txBody>
      </p:sp>
      <p:sp>
        <p:nvSpPr>
          <p:cNvPr id="6" name="CuadroTexto 5">
            <a:extLst>
              <a:ext uri="{FF2B5EF4-FFF2-40B4-BE49-F238E27FC236}">
                <a16:creationId xmlns:a16="http://schemas.microsoft.com/office/drawing/2014/main" id="{E2A65F59-2166-AD60-A335-C1F87BCAD781}"/>
              </a:ext>
            </a:extLst>
          </p:cNvPr>
          <p:cNvSpPr txBox="1"/>
          <p:nvPr/>
        </p:nvSpPr>
        <p:spPr>
          <a:xfrm>
            <a:off x="5568157" y="5903739"/>
            <a:ext cx="6147486" cy="646331"/>
          </a:xfrm>
          <a:prstGeom prst="rect">
            <a:avLst/>
          </a:prstGeom>
          <a:noFill/>
        </p:spPr>
        <p:txBody>
          <a:bodyPr wrap="square">
            <a:spAutoFit/>
          </a:bodyPr>
          <a:lstStyle/>
          <a:p>
            <a:pPr algn="r"/>
            <a:r>
              <a:rPr lang="es-PE" sz="3600" b="1" dirty="0">
                <a:solidFill>
                  <a:srgbClr val="11262C"/>
                </a:solidFill>
              </a:rPr>
              <a:t>Bill Gates</a:t>
            </a:r>
          </a:p>
        </p:txBody>
      </p:sp>
      <p:sp>
        <p:nvSpPr>
          <p:cNvPr id="7" name="CuadroTexto 6">
            <a:extLst>
              <a:ext uri="{FF2B5EF4-FFF2-40B4-BE49-F238E27FC236}">
                <a16:creationId xmlns:a16="http://schemas.microsoft.com/office/drawing/2014/main" id="{E3D04620-40CF-22CB-A92A-77D68803DF1B}"/>
              </a:ext>
            </a:extLst>
          </p:cNvPr>
          <p:cNvSpPr txBox="1"/>
          <p:nvPr/>
        </p:nvSpPr>
        <p:spPr>
          <a:xfrm>
            <a:off x="703363" y="1886507"/>
            <a:ext cx="2872210" cy="2646878"/>
          </a:xfrm>
          <a:prstGeom prst="rect">
            <a:avLst/>
          </a:prstGeom>
          <a:noFill/>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rgbClr val="000000"/>
              </a:buClr>
              <a:buFont typeface="Segoe UI" panose="020B0502040204020203" pitchFamily="34" charset="0"/>
              <a:buNone/>
              <a:defRPr sz="2800" b="1" i="0">
                <a:solidFill>
                  <a:srgbClr val="000000"/>
                </a:solidFill>
                <a:effectLst/>
                <a:latin typeface="Calibri" panose="020F0502020204030204" pitchFamily="34" charset="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5400" dirty="0">
                <a:solidFill>
                  <a:srgbClr val="002060"/>
                </a:solidFill>
              </a:rPr>
              <a:t>The age</a:t>
            </a:r>
          </a:p>
          <a:p>
            <a:r>
              <a:rPr lang="en-US" sz="5400" dirty="0">
                <a:solidFill>
                  <a:srgbClr val="002060"/>
                </a:solidFill>
              </a:rPr>
              <a:t>of AI has</a:t>
            </a:r>
          </a:p>
          <a:p>
            <a:r>
              <a:rPr lang="en-US" sz="5400" dirty="0">
                <a:solidFill>
                  <a:srgbClr val="002060"/>
                </a:solidFill>
              </a:rPr>
              <a:t>begun</a:t>
            </a:r>
            <a:endParaRPr lang="es-PE" sz="5400" dirty="0">
              <a:solidFill>
                <a:srgbClr val="002060"/>
              </a:solidFill>
            </a:endParaRPr>
          </a:p>
        </p:txBody>
      </p:sp>
    </p:spTree>
    <p:extLst>
      <p:ext uri="{BB962C8B-B14F-4D97-AF65-F5344CB8AC3E}">
        <p14:creationId xmlns:p14="http://schemas.microsoft.com/office/powerpoint/2010/main" val="3039263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1F4D8-0FFC-4CCD-81A6-D1E24CCBC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893" y="4391100"/>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B2B480-1148-4040-8044-48AC63CA5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710" y="3574193"/>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2548B8-612F-44A7-8A33-9B99C9784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845" y="5269334"/>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F3EE52-19AD-4F0C-BC4F-23DD35C76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582" y="1197895"/>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E4B6793-DF11-49F0-9212-AF0E6642D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3196" y="2868622"/>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E813BF-CE48-444F-9490-8C245FBBCA88}"/>
              </a:ext>
            </a:extLst>
          </p:cNvPr>
          <p:cNvSpPr/>
          <p:nvPr/>
        </p:nvSpPr>
        <p:spPr>
          <a:xfrm>
            <a:off x="341066" y="315311"/>
            <a:ext cx="1675074" cy="523220"/>
          </a:xfrm>
          <a:prstGeom prst="rect">
            <a:avLst/>
          </a:prstGeom>
        </p:spPr>
        <p:txBody>
          <a:bodyPr wrap="none">
            <a:spAutoFit/>
          </a:bodyPr>
          <a:lstStyle/>
          <a:p>
            <a:r>
              <a:rPr lang="es-MX" sz="2800" b="1" dirty="0"/>
              <a:t>Clustering</a:t>
            </a:r>
          </a:p>
        </p:txBody>
      </p:sp>
      <p:sp>
        <p:nvSpPr>
          <p:cNvPr id="11" name="TextBox 10">
            <a:extLst>
              <a:ext uri="{FF2B5EF4-FFF2-40B4-BE49-F238E27FC236}">
                <a16:creationId xmlns:a16="http://schemas.microsoft.com/office/drawing/2014/main" id="{0E0DB708-F933-4D41-A3F8-E8C28889F99A}"/>
              </a:ext>
            </a:extLst>
          </p:cNvPr>
          <p:cNvSpPr txBox="1"/>
          <p:nvPr/>
        </p:nvSpPr>
        <p:spPr>
          <a:xfrm>
            <a:off x="8832259" y="653030"/>
            <a:ext cx="1573621" cy="369332"/>
          </a:xfrm>
          <a:prstGeom prst="rect">
            <a:avLst/>
          </a:prstGeom>
          <a:noFill/>
        </p:spPr>
        <p:txBody>
          <a:bodyPr wrap="square" rtlCol="0">
            <a:spAutoFit/>
          </a:bodyPr>
          <a:lstStyle/>
          <a:p>
            <a:r>
              <a:rPr lang="es-MX" b="1" dirty="0"/>
              <a:t>Venta en T+1</a:t>
            </a:r>
            <a:endParaRPr lang="es-MX" dirty="0"/>
          </a:p>
        </p:txBody>
      </p:sp>
      <p:sp>
        <p:nvSpPr>
          <p:cNvPr id="91" name="TextBox 90">
            <a:extLst>
              <a:ext uri="{FF2B5EF4-FFF2-40B4-BE49-F238E27FC236}">
                <a16:creationId xmlns:a16="http://schemas.microsoft.com/office/drawing/2014/main" id="{94C293E0-E98E-46FC-839F-5CD3DDF37D44}"/>
              </a:ext>
            </a:extLst>
          </p:cNvPr>
          <p:cNvSpPr txBox="1"/>
          <p:nvPr/>
        </p:nvSpPr>
        <p:spPr>
          <a:xfrm>
            <a:off x="10375682" y="647008"/>
            <a:ext cx="1573621" cy="369332"/>
          </a:xfrm>
          <a:prstGeom prst="rect">
            <a:avLst/>
          </a:prstGeom>
          <a:noFill/>
        </p:spPr>
        <p:txBody>
          <a:bodyPr wrap="square" rtlCol="0">
            <a:spAutoFit/>
          </a:bodyPr>
          <a:lstStyle/>
          <a:p>
            <a:r>
              <a:rPr lang="es-MX" b="1" dirty="0"/>
              <a:t>Fuga en T+1</a:t>
            </a:r>
            <a:endParaRPr lang="es-MX" dirty="0"/>
          </a:p>
        </p:txBody>
      </p:sp>
      <p:sp>
        <p:nvSpPr>
          <p:cNvPr id="93" name="TextBox 92">
            <a:extLst>
              <a:ext uri="{FF2B5EF4-FFF2-40B4-BE49-F238E27FC236}">
                <a16:creationId xmlns:a16="http://schemas.microsoft.com/office/drawing/2014/main" id="{BFD65FA8-9864-43A5-A53A-2CB0D00E99EC}"/>
              </a:ext>
            </a:extLst>
          </p:cNvPr>
          <p:cNvSpPr txBox="1"/>
          <p:nvPr/>
        </p:nvSpPr>
        <p:spPr>
          <a:xfrm>
            <a:off x="10756882" y="1233906"/>
            <a:ext cx="891980" cy="5355312"/>
          </a:xfrm>
          <a:prstGeom prst="rect">
            <a:avLst/>
          </a:prstGeom>
          <a:noFill/>
        </p:spPr>
        <p:txBody>
          <a:bodyPr wrap="square" rtlCol="0">
            <a:spAutoFit/>
          </a:bodyPr>
          <a:lstStyle/>
          <a:p>
            <a:r>
              <a:rPr lang="es-MX" sz="1700" dirty="0"/>
              <a:t>No</a:t>
            </a:r>
          </a:p>
          <a:p>
            <a:endParaRPr lang="es-MX" sz="1700" dirty="0"/>
          </a:p>
          <a:p>
            <a:endParaRPr lang="es-MX" sz="1700" dirty="0"/>
          </a:p>
          <a:p>
            <a:r>
              <a:rPr lang="es-MX" sz="1700" dirty="0"/>
              <a:t>No</a:t>
            </a:r>
          </a:p>
          <a:p>
            <a:endParaRPr lang="es-MX" sz="1700" dirty="0"/>
          </a:p>
          <a:p>
            <a:endParaRPr lang="es-MX" sz="1700" dirty="0"/>
          </a:p>
          <a:p>
            <a:r>
              <a:rPr lang="es-MX" sz="1700" dirty="0"/>
              <a:t>No</a:t>
            </a:r>
          </a:p>
          <a:p>
            <a:endParaRPr lang="es-MX" sz="1700" dirty="0"/>
          </a:p>
          <a:p>
            <a:endParaRPr lang="es-MX" sz="1700" dirty="0"/>
          </a:p>
          <a:p>
            <a:r>
              <a:rPr lang="es-MX" sz="1700" dirty="0"/>
              <a:t>Si</a:t>
            </a:r>
          </a:p>
          <a:p>
            <a:endParaRPr lang="es-MX" sz="2400" dirty="0"/>
          </a:p>
          <a:p>
            <a:endParaRPr lang="es-MX" sz="1700" dirty="0"/>
          </a:p>
          <a:p>
            <a:r>
              <a:rPr lang="es-MX" sz="1700" dirty="0"/>
              <a:t>Si</a:t>
            </a:r>
          </a:p>
          <a:p>
            <a:endParaRPr lang="es-MX" sz="1200" dirty="0"/>
          </a:p>
          <a:p>
            <a:endParaRPr lang="es-MX" sz="1700" dirty="0"/>
          </a:p>
          <a:p>
            <a:endParaRPr lang="es-MX" sz="1700" dirty="0"/>
          </a:p>
          <a:p>
            <a:r>
              <a:rPr lang="es-MX" sz="1700" dirty="0"/>
              <a:t>Si</a:t>
            </a:r>
          </a:p>
          <a:p>
            <a:endParaRPr lang="es-MX" sz="1700" dirty="0"/>
          </a:p>
          <a:p>
            <a:endParaRPr lang="es-MX" sz="1700" dirty="0"/>
          </a:p>
          <a:p>
            <a:r>
              <a:rPr lang="es-MX" sz="1700" b="1" dirty="0"/>
              <a:t>???</a:t>
            </a:r>
          </a:p>
        </p:txBody>
      </p:sp>
      <p:sp>
        <p:nvSpPr>
          <p:cNvPr id="94" name="TextBox 93">
            <a:extLst>
              <a:ext uri="{FF2B5EF4-FFF2-40B4-BE49-F238E27FC236}">
                <a16:creationId xmlns:a16="http://schemas.microsoft.com/office/drawing/2014/main" id="{BF703F84-676B-48A5-9E3A-1107335FAE79}"/>
              </a:ext>
            </a:extLst>
          </p:cNvPr>
          <p:cNvSpPr txBox="1"/>
          <p:nvPr/>
        </p:nvSpPr>
        <p:spPr>
          <a:xfrm>
            <a:off x="9253088" y="1254520"/>
            <a:ext cx="891980" cy="5355312"/>
          </a:xfrm>
          <a:prstGeom prst="rect">
            <a:avLst/>
          </a:prstGeom>
          <a:noFill/>
        </p:spPr>
        <p:txBody>
          <a:bodyPr wrap="square" rtlCol="0">
            <a:spAutoFit/>
          </a:bodyPr>
          <a:lstStyle/>
          <a:p>
            <a:r>
              <a:rPr lang="es-MX" sz="1700" dirty="0"/>
              <a:t>$1,000</a:t>
            </a:r>
          </a:p>
          <a:p>
            <a:endParaRPr lang="es-MX" sz="1700" dirty="0"/>
          </a:p>
          <a:p>
            <a:endParaRPr lang="es-MX" sz="1700" dirty="0"/>
          </a:p>
          <a:p>
            <a:r>
              <a:rPr lang="es-MX" sz="1700" dirty="0"/>
              <a:t>$800</a:t>
            </a:r>
          </a:p>
          <a:p>
            <a:endParaRPr lang="es-MX" sz="1700" dirty="0"/>
          </a:p>
          <a:p>
            <a:endParaRPr lang="es-MX" sz="1700" dirty="0"/>
          </a:p>
          <a:p>
            <a:r>
              <a:rPr lang="es-MX" sz="1700" dirty="0"/>
              <a:t>$300</a:t>
            </a:r>
          </a:p>
          <a:p>
            <a:endParaRPr lang="es-MX" sz="1700" dirty="0"/>
          </a:p>
          <a:p>
            <a:endParaRPr lang="es-MX" sz="1700" dirty="0"/>
          </a:p>
          <a:p>
            <a:r>
              <a:rPr lang="es-MX" sz="1700" dirty="0"/>
              <a:t>$50</a:t>
            </a:r>
          </a:p>
          <a:p>
            <a:endParaRPr lang="es-MX" sz="2400" dirty="0"/>
          </a:p>
          <a:p>
            <a:endParaRPr lang="es-MX" sz="1700" dirty="0"/>
          </a:p>
          <a:p>
            <a:r>
              <a:rPr lang="es-MX" sz="1700" dirty="0"/>
              <a:t>$250</a:t>
            </a:r>
          </a:p>
          <a:p>
            <a:endParaRPr lang="es-MX" sz="1200" dirty="0"/>
          </a:p>
          <a:p>
            <a:endParaRPr lang="es-MX" sz="1700" dirty="0"/>
          </a:p>
          <a:p>
            <a:endParaRPr lang="es-MX" sz="1700" dirty="0"/>
          </a:p>
          <a:p>
            <a:r>
              <a:rPr lang="es-MX" sz="1700" dirty="0"/>
              <a:t>$100</a:t>
            </a:r>
          </a:p>
          <a:p>
            <a:endParaRPr lang="es-MX" sz="1700" dirty="0"/>
          </a:p>
          <a:p>
            <a:endParaRPr lang="es-MX" sz="1700" dirty="0"/>
          </a:p>
          <a:p>
            <a:r>
              <a:rPr lang="es-MX" sz="1700" b="1" dirty="0"/>
              <a:t>???</a:t>
            </a:r>
          </a:p>
        </p:txBody>
      </p:sp>
      <p:pic>
        <p:nvPicPr>
          <p:cNvPr id="3" name="Picture 2">
            <a:extLst>
              <a:ext uri="{FF2B5EF4-FFF2-40B4-BE49-F238E27FC236}">
                <a16:creationId xmlns:a16="http://schemas.microsoft.com/office/drawing/2014/main" id="{B5EFD86B-F7C7-46BC-BCA4-430C76321A63}"/>
              </a:ext>
            </a:extLst>
          </p:cNvPr>
          <p:cNvPicPr>
            <a:picLocks noChangeAspect="1"/>
          </p:cNvPicPr>
          <p:nvPr/>
        </p:nvPicPr>
        <p:blipFill>
          <a:blip r:embed="rId8"/>
          <a:stretch>
            <a:fillRect/>
          </a:stretch>
        </p:blipFill>
        <p:spPr>
          <a:xfrm>
            <a:off x="1959544" y="6083589"/>
            <a:ext cx="591678" cy="646331"/>
          </a:xfrm>
          <a:prstGeom prst="rect">
            <a:avLst/>
          </a:prstGeom>
        </p:spPr>
      </p:pic>
      <p:sp>
        <p:nvSpPr>
          <p:cNvPr id="123" name="Left Brace 122">
            <a:extLst>
              <a:ext uri="{FF2B5EF4-FFF2-40B4-BE49-F238E27FC236}">
                <a16:creationId xmlns:a16="http://schemas.microsoft.com/office/drawing/2014/main" id="{DC243F38-2480-4A8B-BD3C-A628EB105D13}"/>
              </a:ext>
            </a:extLst>
          </p:cNvPr>
          <p:cNvSpPr/>
          <p:nvPr/>
        </p:nvSpPr>
        <p:spPr>
          <a:xfrm>
            <a:off x="1430548" y="6181417"/>
            <a:ext cx="237466" cy="5232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24" name="TextBox 123">
            <a:extLst>
              <a:ext uri="{FF2B5EF4-FFF2-40B4-BE49-F238E27FC236}">
                <a16:creationId xmlns:a16="http://schemas.microsoft.com/office/drawing/2014/main" id="{56EA4628-F423-40D0-B49A-E29609DFD4F2}"/>
              </a:ext>
            </a:extLst>
          </p:cNvPr>
          <p:cNvSpPr txBox="1"/>
          <p:nvPr/>
        </p:nvSpPr>
        <p:spPr>
          <a:xfrm>
            <a:off x="189594" y="5854732"/>
            <a:ext cx="1268023" cy="923330"/>
          </a:xfrm>
          <a:prstGeom prst="rect">
            <a:avLst/>
          </a:prstGeom>
          <a:noFill/>
        </p:spPr>
        <p:txBody>
          <a:bodyPr wrap="square" rtlCol="0">
            <a:spAutoFit/>
          </a:bodyPr>
          <a:lstStyle/>
          <a:p>
            <a:r>
              <a:rPr lang="es-MX" b="1" dirty="0"/>
              <a:t>Data clientes nuevos</a:t>
            </a:r>
            <a:endParaRPr lang="es-PE" b="1" dirty="0"/>
          </a:p>
        </p:txBody>
      </p:sp>
      <p:sp>
        <p:nvSpPr>
          <p:cNvPr id="114" name="TextBox 113">
            <a:extLst>
              <a:ext uri="{FF2B5EF4-FFF2-40B4-BE49-F238E27FC236}">
                <a16:creationId xmlns:a16="http://schemas.microsoft.com/office/drawing/2014/main" id="{6DF09663-6485-43D7-97B7-4D8F8A1F5DDD}"/>
              </a:ext>
            </a:extLst>
          </p:cNvPr>
          <p:cNvSpPr txBox="1"/>
          <p:nvPr/>
        </p:nvSpPr>
        <p:spPr>
          <a:xfrm>
            <a:off x="2724347" y="551564"/>
            <a:ext cx="1275907" cy="646331"/>
          </a:xfrm>
          <a:prstGeom prst="rect">
            <a:avLst/>
          </a:prstGeom>
          <a:noFill/>
        </p:spPr>
        <p:txBody>
          <a:bodyPr wrap="square" rtlCol="0">
            <a:spAutoFit/>
          </a:bodyPr>
          <a:lstStyle/>
          <a:p>
            <a:pPr algn="ctr"/>
            <a:r>
              <a:rPr lang="es-MX" b="1" dirty="0"/>
              <a:t>Línea de crédito</a:t>
            </a:r>
            <a:endParaRPr lang="es-MX" dirty="0"/>
          </a:p>
        </p:txBody>
      </p:sp>
      <p:sp>
        <p:nvSpPr>
          <p:cNvPr id="117" name="TextBox 116">
            <a:extLst>
              <a:ext uri="{FF2B5EF4-FFF2-40B4-BE49-F238E27FC236}">
                <a16:creationId xmlns:a16="http://schemas.microsoft.com/office/drawing/2014/main" id="{22EE1844-9AB1-4EC6-8E8E-3B41C6618EDF}"/>
              </a:ext>
            </a:extLst>
          </p:cNvPr>
          <p:cNvSpPr txBox="1"/>
          <p:nvPr/>
        </p:nvSpPr>
        <p:spPr>
          <a:xfrm>
            <a:off x="4059539" y="536546"/>
            <a:ext cx="1275907" cy="646331"/>
          </a:xfrm>
          <a:prstGeom prst="rect">
            <a:avLst/>
          </a:prstGeom>
          <a:noFill/>
        </p:spPr>
        <p:txBody>
          <a:bodyPr wrap="square" rtlCol="0">
            <a:spAutoFit/>
          </a:bodyPr>
          <a:lstStyle/>
          <a:p>
            <a:pPr algn="ctr"/>
            <a:r>
              <a:rPr lang="es-MX" b="1" dirty="0"/>
              <a:t>Gama de vehículo</a:t>
            </a:r>
            <a:endParaRPr lang="es-MX" dirty="0"/>
          </a:p>
        </p:txBody>
      </p:sp>
      <p:sp>
        <p:nvSpPr>
          <p:cNvPr id="120" name="TextBox 119">
            <a:extLst>
              <a:ext uri="{FF2B5EF4-FFF2-40B4-BE49-F238E27FC236}">
                <a16:creationId xmlns:a16="http://schemas.microsoft.com/office/drawing/2014/main" id="{8ECB3873-FD17-4299-B4E9-481E220092D5}"/>
              </a:ext>
            </a:extLst>
          </p:cNvPr>
          <p:cNvSpPr txBox="1"/>
          <p:nvPr/>
        </p:nvSpPr>
        <p:spPr>
          <a:xfrm>
            <a:off x="5416409" y="557242"/>
            <a:ext cx="1131121" cy="646331"/>
          </a:xfrm>
          <a:prstGeom prst="rect">
            <a:avLst/>
          </a:prstGeom>
          <a:noFill/>
        </p:spPr>
        <p:txBody>
          <a:bodyPr wrap="square" rtlCol="0">
            <a:spAutoFit/>
          </a:bodyPr>
          <a:lstStyle/>
          <a:p>
            <a:pPr algn="ctr"/>
            <a:r>
              <a:rPr lang="es-MX" b="1" dirty="0"/>
              <a:t>Uso de APPs</a:t>
            </a:r>
            <a:endParaRPr lang="es-MX" dirty="0"/>
          </a:p>
        </p:txBody>
      </p:sp>
      <p:sp>
        <p:nvSpPr>
          <p:cNvPr id="121" name="TextBox 120">
            <a:extLst>
              <a:ext uri="{FF2B5EF4-FFF2-40B4-BE49-F238E27FC236}">
                <a16:creationId xmlns:a16="http://schemas.microsoft.com/office/drawing/2014/main" id="{1ED0A875-7EA7-4E85-AA00-2CC6208718CB}"/>
              </a:ext>
            </a:extLst>
          </p:cNvPr>
          <p:cNvSpPr txBox="1"/>
          <p:nvPr/>
        </p:nvSpPr>
        <p:spPr>
          <a:xfrm>
            <a:off x="6518292" y="534946"/>
            <a:ext cx="1275907" cy="646331"/>
          </a:xfrm>
          <a:prstGeom prst="rect">
            <a:avLst/>
          </a:prstGeom>
          <a:noFill/>
        </p:spPr>
        <p:txBody>
          <a:bodyPr wrap="square" rtlCol="0">
            <a:spAutoFit/>
          </a:bodyPr>
          <a:lstStyle/>
          <a:p>
            <a:pPr algn="ctr"/>
            <a:r>
              <a:rPr lang="es-MX" b="1" dirty="0"/>
              <a:t>Compras digitales</a:t>
            </a:r>
            <a:endParaRPr lang="es-MX" dirty="0"/>
          </a:p>
        </p:txBody>
      </p:sp>
      <p:sp>
        <p:nvSpPr>
          <p:cNvPr id="125" name="TextBox 124">
            <a:extLst>
              <a:ext uri="{FF2B5EF4-FFF2-40B4-BE49-F238E27FC236}">
                <a16:creationId xmlns:a16="http://schemas.microsoft.com/office/drawing/2014/main" id="{AE56CE10-1F58-494F-AB4B-EBE30DBF4C2B}"/>
              </a:ext>
            </a:extLst>
          </p:cNvPr>
          <p:cNvSpPr txBox="1"/>
          <p:nvPr/>
        </p:nvSpPr>
        <p:spPr>
          <a:xfrm>
            <a:off x="7620175" y="671402"/>
            <a:ext cx="1275907" cy="369332"/>
          </a:xfrm>
          <a:prstGeom prst="rect">
            <a:avLst/>
          </a:prstGeom>
          <a:noFill/>
        </p:spPr>
        <p:txBody>
          <a:bodyPr wrap="square" rtlCol="0">
            <a:spAutoFit/>
          </a:bodyPr>
          <a:lstStyle/>
          <a:p>
            <a:pPr algn="ctr"/>
            <a:r>
              <a:rPr lang="es-MX" b="1" dirty="0"/>
              <a:t>Edad</a:t>
            </a:r>
            <a:endParaRPr lang="es-MX" dirty="0"/>
          </a:p>
        </p:txBody>
      </p:sp>
      <p:sp>
        <p:nvSpPr>
          <p:cNvPr id="126" name="Arrow: Up 125">
            <a:extLst>
              <a:ext uri="{FF2B5EF4-FFF2-40B4-BE49-F238E27FC236}">
                <a16:creationId xmlns:a16="http://schemas.microsoft.com/office/drawing/2014/main" id="{BE941781-9244-4C03-9B35-A67F2F6BAE0B}"/>
              </a:ext>
            </a:extLst>
          </p:cNvPr>
          <p:cNvSpPr/>
          <p:nvPr/>
        </p:nvSpPr>
        <p:spPr>
          <a:xfrm>
            <a:off x="3045759" y="139268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Arrow: Up 126">
            <a:extLst>
              <a:ext uri="{FF2B5EF4-FFF2-40B4-BE49-F238E27FC236}">
                <a16:creationId xmlns:a16="http://schemas.microsoft.com/office/drawing/2014/main" id="{25B40C34-0B18-4240-8C41-979F4326241F}"/>
              </a:ext>
            </a:extLst>
          </p:cNvPr>
          <p:cNvSpPr/>
          <p:nvPr/>
        </p:nvSpPr>
        <p:spPr>
          <a:xfrm>
            <a:off x="3269043" y="139268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Arrow: Up 127">
            <a:extLst>
              <a:ext uri="{FF2B5EF4-FFF2-40B4-BE49-F238E27FC236}">
                <a16:creationId xmlns:a16="http://schemas.microsoft.com/office/drawing/2014/main" id="{2A98B343-F4A3-4C34-B40A-9161920271E4}"/>
              </a:ext>
            </a:extLst>
          </p:cNvPr>
          <p:cNvSpPr/>
          <p:nvPr/>
        </p:nvSpPr>
        <p:spPr>
          <a:xfrm>
            <a:off x="3494544" y="139591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Arrow: Up 128">
            <a:extLst>
              <a:ext uri="{FF2B5EF4-FFF2-40B4-BE49-F238E27FC236}">
                <a16:creationId xmlns:a16="http://schemas.microsoft.com/office/drawing/2014/main" id="{1FCF2B38-B213-40B2-8042-A7186AF867E4}"/>
              </a:ext>
            </a:extLst>
          </p:cNvPr>
          <p:cNvSpPr/>
          <p:nvPr/>
        </p:nvSpPr>
        <p:spPr>
          <a:xfrm>
            <a:off x="4275734" y="137766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Arrow: Up 129">
            <a:extLst>
              <a:ext uri="{FF2B5EF4-FFF2-40B4-BE49-F238E27FC236}">
                <a16:creationId xmlns:a16="http://schemas.microsoft.com/office/drawing/2014/main" id="{23CFF8B9-9814-4C18-A363-6BE77B7F82B6}"/>
              </a:ext>
            </a:extLst>
          </p:cNvPr>
          <p:cNvSpPr/>
          <p:nvPr/>
        </p:nvSpPr>
        <p:spPr>
          <a:xfrm>
            <a:off x="4499018" y="137766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Arrow: Up 130">
            <a:extLst>
              <a:ext uri="{FF2B5EF4-FFF2-40B4-BE49-F238E27FC236}">
                <a16:creationId xmlns:a16="http://schemas.microsoft.com/office/drawing/2014/main" id="{87E643A1-C9F6-4442-8594-FD717495EBF8}"/>
              </a:ext>
            </a:extLst>
          </p:cNvPr>
          <p:cNvSpPr/>
          <p:nvPr/>
        </p:nvSpPr>
        <p:spPr>
          <a:xfrm>
            <a:off x="4724519" y="138089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5" name="Arrow: Up 134">
            <a:extLst>
              <a:ext uri="{FF2B5EF4-FFF2-40B4-BE49-F238E27FC236}">
                <a16:creationId xmlns:a16="http://schemas.microsoft.com/office/drawing/2014/main" id="{EEDE8F02-B54D-4C4C-ABE1-1C3287DB4A31}"/>
              </a:ext>
            </a:extLst>
          </p:cNvPr>
          <p:cNvSpPr/>
          <p:nvPr/>
        </p:nvSpPr>
        <p:spPr>
          <a:xfrm>
            <a:off x="3092379" y="305993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Arrow: Up 135">
            <a:extLst>
              <a:ext uri="{FF2B5EF4-FFF2-40B4-BE49-F238E27FC236}">
                <a16:creationId xmlns:a16="http://schemas.microsoft.com/office/drawing/2014/main" id="{1B29287C-4F0E-4AB5-A881-925127CAE9AC}"/>
              </a:ext>
            </a:extLst>
          </p:cNvPr>
          <p:cNvSpPr/>
          <p:nvPr/>
        </p:nvSpPr>
        <p:spPr>
          <a:xfrm>
            <a:off x="3315663" y="305993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Arrow: Up 136">
            <a:extLst>
              <a:ext uri="{FF2B5EF4-FFF2-40B4-BE49-F238E27FC236}">
                <a16:creationId xmlns:a16="http://schemas.microsoft.com/office/drawing/2014/main" id="{A9C1134B-9993-494D-9D19-8CDA32D3BCF6}"/>
              </a:ext>
            </a:extLst>
          </p:cNvPr>
          <p:cNvSpPr/>
          <p:nvPr/>
        </p:nvSpPr>
        <p:spPr>
          <a:xfrm>
            <a:off x="4321358" y="303104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Arrow: Up 137">
            <a:extLst>
              <a:ext uri="{FF2B5EF4-FFF2-40B4-BE49-F238E27FC236}">
                <a16:creationId xmlns:a16="http://schemas.microsoft.com/office/drawing/2014/main" id="{D3AB293D-DEC7-4D1C-961B-CCF35D71E79B}"/>
              </a:ext>
            </a:extLst>
          </p:cNvPr>
          <p:cNvSpPr/>
          <p:nvPr/>
        </p:nvSpPr>
        <p:spPr>
          <a:xfrm>
            <a:off x="4544642" y="303104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Arrow: Up 138">
            <a:extLst>
              <a:ext uri="{FF2B5EF4-FFF2-40B4-BE49-F238E27FC236}">
                <a16:creationId xmlns:a16="http://schemas.microsoft.com/office/drawing/2014/main" id="{E150DEB9-C1E6-49CE-9FA4-FA831146B546}"/>
              </a:ext>
            </a:extLst>
          </p:cNvPr>
          <p:cNvSpPr/>
          <p:nvPr/>
        </p:nvSpPr>
        <p:spPr>
          <a:xfrm>
            <a:off x="4770143" y="303427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6" name="Arrow: Up 145">
            <a:extLst>
              <a:ext uri="{FF2B5EF4-FFF2-40B4-BE49-F238E27FC236}">
                <a16:creationId xmlns:a16="http://schemas.microsoft.com/office/drawing/2014/main" id="{6BF14EDC-4C7D-4EBA-B92C-79DCAF0AF3B2}"/>
              </a:ext>
            </a:extLst>
          </p:cNvPr>
          <p:cNvSpPr/>
          <p:nvPr/>
        </p:nvSpPr>
        <p:spPr>
          <a:xfrm rot="10800000">
            <a:off x="5646096" y="139892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Arrow: Up 146">
            <a:extLst>
              <a:ext uri="{FF2B5EF4-FFF2-40B4-BE49-F238E27FC236}">
                <a16:creationId xmlns:a16="http://schemas.microsoft.com/office/drawing/2014/main" id="{C91ABEED-C3BA-4B46-ACCC-8ADFD6855637}"/>
              </a:ext>
            </a:extLst>
          </p:cNvPr>
          <p:cNvSpPr/>
          <p:nvPr/>
        </p:nvSpPr>
        <p:spPr>
          <a:xfrm rot="10800000">
            <a:off x="5869380" y="139892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Arrow: Up 147">
            <a:extLst>
              <a:ext uri="{FF2B5EF4-FFF2-40B4-BE49-F238E27FC236}">
                <a16:creationId xmlns:a16="http://schemas.microsoft.com/office/drawing/2014/main" id="{264C9E88-6D23-48DC-B2FE-641D7E7E0744}"/>
              </a:ext>
            </a:extLst>
          </p:cNvPr>
          <p:cNvSpPr/>
          <p:nvPr/>
        </p:nvSpPr>
        <p:spPr>
          <a:xfrm rot="10800000">
            <a:off x="6916312" y="138256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Arrow: Up 148">
            <a:extLst>
              <a:ext uri="{FF2B5EF4-FFF2-40B4-BE49-F238E27FC236}">
                <a16:creationId xmlns:a16="http://schemas.microsoft.com/office/drawing/2014/main" id="{933F245C-9023-4657-B99A-63059F4015E6}"/>
              </a:ext>
            </a:extLst>
          </p:cNvPr>
          <p:cNvSpPr/>
          <p:nvPr/>
        </p:nvSpPr>
        <p:spPr>
          <a:xfrm rot="10800000">
            <a:off x="7139596" y="138256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Arrow: Up 151">
            <a:extLst>
              <a:ext uri="{FF2B5EF4-FFF2-40B4-BE49-F238E27FC236}">
                <a16:creationId xmlns:a16="http://schemas.microsoft.com/office/drawing/2014/main" id="{D0700945-2242-44B9-95AA-377E70896F56}"/>
              </a:ext>
            </a:extLst>
          </p:cNvPr>
          <p:cNvSpPr/>
          <p:nvPr/>
        </p:nvSpPr>
        <p:spPr>
          <a:xfrm rot="10800000">
            <a:off x="5688726" y="304490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Arrow: Up 152">
            <a:extLst>
              <a:ext uri="{FF2B5EF4-FFF2-40B4-BE49-F238E27FC236}">
                <a16:creationId xmlns:a16="http://schemas.microsoft.com/office/drawing/2014/main" id="{8D994B35-F82C-46E5-872D-5C329DDCE440}"/>
              </a:ext>
            </a:extLst>
          </p:cNvPr>
          <p:cNvSpPr/>
          <p:nvPr/>
        </p:nvSpPr>
        <p:spPr>
          <a:xfrm rot="10800000">
            <a:off x="6872687" y="302781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Arrow: Up 153">
            <a:extLst>
              <a:ext uri="{FF2B5EF4-FFF2-40B4-BE49-F238E27FC236}">
                <a16:creationId xmlns:a16="http://schemas.microsoft.com/office/drawing/2014/main" id="{4551E1E9-36D8-411D-B60B-80B3819F7FBF}"/>
              </a:ext>
            </a:extLst>
          </p:cNvPr>
          <p:cNvSpPr/>
          <p:nvPr/>
        </p:nvSpPr>
        <p:spPr>
          <a:xfrm rot="10800000">
            <a:off x="7095971" y="302781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Arrow: Up 154">
            <a:extLst>
              <a:ext uri="{FF2B5EF4-FFF2-40B4-BE49-F238E27FC236}">
                <a16:creationId xmlns:a16="http://schemas.microsoft.com/office/drawing/2014/main" id="{E2CF2DD4-82C9-47AE-B843-51BF5002485F}"/>
              </a:ext>
            </a:extLst>
          </p:cNvPr>
          <p:cNvSpPr/>
          <p:nvPr/>
        </p:nvSpPr>
        <p:spPr>
          <a:xfrm rot="10800000">
            <a:off x="7321472" y="303104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Arrow: Up 155">
            <a:extLst>
              <a:ext uri="{FF2B5EF4-FFF2-40B4-BE49-F238E27FC236}">
                <a16:creationId xmlns:a16="http://schemas.microsoft.com/office/drawing/2014/main" id="{EEA53418-DEB7-4B70-A006-842AAA614A63}"/>
              </a:ext>
            </a:extLst>
          </p:cNvPr>
          <p:cNvSpPr/>
          <p:nvPr/>
        </p:nvSpPr>
        <p:spPr>
          <a:xfrm rot="10800000">
            <a:off x="3092458" y="458454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7" name="Arrow: Up 156">
            <a:extLst>
              <a:ext uri="{FF2B5EF4-FFF2-40B4-BE49-F238E27FC236}">
                <a16:creationId xmlns:a16="http://schemas.microsoft.com/office/drawing/2014/main" id="{1F973CAA-04B8-417D-BE17-906FFA48259E}"/>
              </a:ext>
            </a:extLst>
          </p:cNvPr>
          <p:cNvSpPr/>
          <p:nvPr/>
        </p:nvSpPr>
        <p:spPr>
          <a:xfrm rot="10800000">
            <a:off x="3315742" y="458454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Arrow: Up 157">
            <a:extLst>
              <a:ext uri="{FF2B5EF4-FFF2-40B4-BE49-F238E27FC236}">
                <a16:creationId xmlns:a16="http://schemas.microsoft.com/office/drawing/2014/main" id="{5C2C0188-6E4F-4693-A133-96E7491A630B}"/>
              </a:ext>
            </a:extLst>
          </p:cNvPr>
          <p:cNvSpPr/>
          <p:nvPr/>
        </p:nvSpPr>
        <p:spPr>
          <a:xfrm rot="10800000">
            <a:off x="3065800" y="3761996"/>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Arrow: Up 158">
            <a:extLst>
              <a:ext uri="{FF2B5EF4-FFF2-40B4-BE49-F238E27FC236}">
                <a16:creationId xmlns:a16="http://schemas.microsoft.com/office/drawing/2014/main" id="{0D428E8F-F472-456D-83DC-8B0A51F83280}"/>
              </a:ext>
            </a:extLst>
          </p:cNvPr>
          <p:cNvSpPr/>
          <p:nvPr/>
        </p:nvSpPr>
        <p:spPr>
          <a:xfrm rot="10800000">
            <a:off x="3289084" y="376199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0" name="Arrow: Up 159">
            <a:extLst>
              <a:ext uri="{FF2B5EF4-FFF2-40B4-BE49-F238E27FC236}">
                <a16:creationId xmlns:a16="http://schemas.microsoft.com/office/drawing/2014/main" id="{C3D1212D-2BF4-4BA0-AF21-049517AAE0AA}"/>
              </a:ext>
            </a:extLst>
          </p:cNvPr>
          <p:cNvSpPr/>
          <p:nvPr/>
        </p:nvSpPr>
        <p:spPr>
          <a:xfrm rot="10800000">
            <a:off x="3088291" y="552638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1" name="Arrow: Up 160">
            <a:extLst>
              <a:ext uri="{FF2B5EF4-FFF2-40B4-BE49-F238E27FC236}">
                <a16:creationId xmlns:a16="http://schemas.microsoft.com/office/drawing/2014/main" id="{C68364AF-1B86-4438-BBE2-8A62DE3FC613}"/>
              </a:ext>
            </a:extLst>
          </p:cNvPr>
          <p:cNvSpPr/>
          <p:nvPr/>
        </p:nvSpPr>
        <p:spPr>
          <a:xfrm rot="10800000">
            <a:off x="3311575" y="552637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Arrow: Up 161">
            <a:extLst>
              <a:ext uri="{FF2B5EF4-FFF2-40B4-BE49-F238E27FC236}">
                <a16:creationId xmlns:a16="http://schemas.microsoft.com/office/drawing/2014/main" id="{4604DE03-B39A-45C2-8C50-C923102AAA12}"/>
              </a:ext>
            </a:extLst>
          </p:cNvPr>
          <p:cNvSpPr/>
          <p:nvPr/>
        </p:nvSpPr>
        <p:spPr>
          <a:xfrm rot="10800000">
            <a:off x="3537076" y="552961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Arrow: Up 162">
            <a:extLst>
              <a:ext uri="{FF2B5EF4-FFF2-40B4-BE49-F238E27FC236}">
                <a16:creationId xmlns:a16="http://schemas.microsoft.com/office/drawing/2014/main" id="{4859CA55-A23B-4513-BD7A-335C6F983BBB}"/>
              </a:ext>
            </a:extLst>
          </p:cNvPr>
          <p:cNvSpPr/>
          <p:nvPr/>
        </p:nvSpPr>
        <p:spPr>
          <a:xfrm>
            <a:off x="4335520" y="551059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Arrow: Up 163">
            <a:extLst>
              <a:ext uri="{FF2B5EF4-FFF2-40B4-BE49-F238E27FC236}">
                <a16:creationId xmlns:a16="http://schemas.microsoft.com/office/drawing/2014/main" id="{F265690E-A417-45A9-9C74-B193BA78942A}"/>
              </a:ext>
            </a:extLst>
          </p:cNvPr>
          <p:cNvSpPr/>
          <p:nvPr/>
        </p:nvSpPr>
        <p:spPr>
          <a:xfrm>
            <a:off x="4558804" y="551058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Arrow: Up 164">
            <a:extLst>
              <a:ext uri="{FF2B5EF4-FFF2-40B4-BE49-F238E27FC236}">
                <a16:creationId xmlns:a16="http://schemas.microsoft.com/office/drawing/2014/main" id="{157191D7-1459-4B41-B516-6BFD1F30027C}"/>
              </a:ext>
            </a:extLst>
          </p:cNvPr>
          <p:cNvSpPr/>
          <p:nvPr/>
        </p:nvSpPr>
        <p:spPr>
          <a:xfrm>
            <a:off x="4784305" y="551382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6" name="Arrow: Up 165">
            <a:extLst>
              <a:ext uri="{FF2B5EF4-FFF2-40B4-BE49-F238E27FC236}">
                <a16:creationId xmlns:a16="http://schemas.microsoft.com/office/drawing/2014/main" id="{757E76E6-459F-4904-96B5-CA5F0A2C8B15}"/>
              </a:ext>
            </a:extLst>
          </p:cNvPr>
          <p:cNvSpPr/>
          <p:nvPr/>
        </p:nvSpPr>
        <p:spPr>
          <a:xfrm rot="10800000">
            <a:off x="4320367" y="3737899"/>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Arrow: Up 166">
            <a:extLst>
              <a:ext uri="{FF2B5EF4-FFF2-40B4-BE49-F238E27FC236}">
                <a16:creationId xmlns:a16="http://schemas.microsoft.com/office/drawing/2014/main" id="{5D2B661F-08BA-4E30-AEFF-12F15B8A0F27}"/>
              </a:ext>
            </a:extLst>
          </p:cNvPr>
          <p:cNvSpPr/>
          <p:nvPr/>
        </p:nvSpPr>
        <p:spPr>
          <a:xfrm rot="10800000">
            <a:off x="4543651" y="373789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Arrow: Up 167">
            <a:extLst>
              <a:ext uri="{FF2B5EF4-FFF2-40B4-BE49-F238E27FC236}">
                <a16:creationId xmlns:a16="http://schemas.microsoft.com/office/drawing/2014/main" id="{2FE91A12-7DCA-4C8A-AC37-5FD46BC67BD7}"/>
              </a:ext>
            </a:extLst>
          </p:cNvPr>
          <p:cNvSpPr/>
          <p:nvPr/>
        </p:nvSpPr>
        <p:spPr>
          <a:xfrm rot="10800000">
            <a:off x="4363198" y="4564684"/>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9" name="Arrow: Up 168">
            <a:extLst>
              <a:ext uri="{FF2B5EF4-FFF2-40B4-BE49-F238E27FC236}">
                <a16:creationId xmlns:a16="http://schemas.microsoft.com/office/drawing/2014/main" id="{5C2A37A1-B57E-4934-B219-6351E69DDE6A}"/>
              </a:ext>
            </a:extLst>
          </p:cNvPr>
          <p:cNvSpPr/>
          <p:nvPr/>
        </p:nvSpPr>
        <p:spPr>
          <a:xfrm>
            <a:off x="5684847" y="453924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Arrow: Up 169">
            <a:extLst>
              <a:ext uri="{FF2B5EF4-FFF2-40B4-BE49-F238E27FC236}">
                <a16:creationId xmlns:a16="http://schemas.microsoft.com/office/drawing/2014/main" id="{0406914D-EBDB-4CA6-A8C1-148AB33AD917}"/>
              </a:ext>
            </a:extLst>
          </p:cNvPr>
          <p:cNvSpPr/>
          <p:nvPr/>
        </p:nvSpPr>
        <p:spPr>
          <a:xfrm>
            <a:off x="5908131" y="453924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1" name="Arrow: Up 170">
            <a:extLst>
              <a:ext uri="{FF2B5EF4-FFF2-40B4-BE49-F238E27FC236}">
                <a16:creationId xmlns:a16="http://schemas.microsoft.com/office/drawing/2014/main" id="{69025067-CFA7-460A-BED0-101726C7B91A}"/>
              </a:ext>
            </a:extLst>
          </p:cNvPr>
          <p:cNvSpPr/>
          <p:nvPr/>
        </p:nvSpPr>
        <p:spPr>
          <a:xfrm>
            <a:off x="6133632" y="454247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2" name="Arrow: Up 171">
            <a:extLst>
              <a:ext uri="{FF2B5EF4-FFF2-40B4-BE49-F238E27FC236}">
                <a16:creationId xmlns:a16="http://schemas.microsoft.com/office/drawing/2014/main" id="{9E8BC619-B7D7-44AF-AAA6-42D9752F0A68}"/>
              </a:ext>
            </a:extLst>
          </p:cNvPr>
          <p:cNvSpPr/>
          <p:nvPr/>
        </p:nvSpPr>
        <p:spPr>
          <a:xfrm>
            <a:off x="6933606" y="453601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Arrow: Up 172">
            <a:extLst>
              <a:ext uri="{FF2B5EF4-FFF2-40B4-BE49-F238E27FC236}">
                <a16:creationId xmlns:a16="http://schemas.microsoft.com/office/drawing/2014/main" id="{94F64EF0-C02A-4288-8818-8A889ADF661F}"/>
              </a:ext>
            </a:extLst>
          </p:cNvPr>
          <p:cNvSpPr/>
          <p:nvPr/>
        </p:nvSpPr>
        <p:spPr>
          <a:xfrm>
            <a:off x="7156890" y="453601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4" name="Arrow: Up 173">
            <a:extLst>
              <a:ext uri="{FF2B5EF4-FFF2-40B4-BE49-F238E27FC236}">
                <a16:creationId xmlns:a16="http://schemas.microsoft.com/office/drawing/2014/main" id="{B60A9F4B-407A-4CDF-BF5C-7A6B2A25E12C}"/>
              </a:ext>
            </a:extLst>
          </p:cNvPr>
          <p:cNvSpPr/>
          <p:nvPr/>
        </p:nvSpPr>
        <p:spPr>
          <a:xfrm>
            <a:off x="7382391" y="453924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Arrow: Up 174">
            <a:extLst>
              <a:ext uri="{FF2B5EF4-FFF2-40B4-BE49-F238E27FC236}">
                <a16:creationId xmlns:a16="http://schemas.microsoft.com/office/drawing/2014/main" id="{B14D4D89-8754-44BE-91FF-A0265046FE7D}"/>
              </a:ext>
            </a:extLst>
          </p:cNvPr>
          <p:cNvSpPr/>
          <p:nvPr/>
        </p:nvSpPr>
        <p:spPr>
          <a:xfrm>
            <a:off x="5667362" y="371447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Arrow: Up 175">
            <a:extLst>
              <a:ext uri="{FF2B5EF4-FFF2-40B4-BE49-F238E27FC236}">
                <a16:creationId xmlns:a16="http://schemas.microsoft.com/office/drawing/2014/main" id="{528277B5-4905-4637-B103-137395229D2E}"/>
              </a:ext>
            </a:extLst>
          </p:cNvPr>
          <p:cNvSpPr/>
          <p:nvPr/>
        </p:nvSpPr>
        <p:spPr>
          <a:xfrm>
            <a:off x="5890646" y="371446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7" name="Arrow: Up 176">
            <a:extLst>
              <a:ext uri="{FF2B5EF4-FFF2-40B4-BE49-F238E27FC236}">
                <a16:creationId xmlns:a16="http://schemas.microsoft.com/office/drawing/2014/main" id="{70C1208A-BF6C-4691-992F-6DE5DC42437C}"/>
              </a:ext>
            </a:extLst>
          </p:cNvPr>
          <p:cNvSpPr/>
          <p:nvPr/>
        </p:nvSpPr>
        <p:spPr>
          <a:xfrm>
            <a:off x="6867834" y="37093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8" name="Arrow: Up 177">
            <a:extLst>
              <a:ext uri="{FF2B5EF4-FFF2-40B4-BE49-F238E27FC236}">
                <a16:creationId xmlns:a16="http://schemas.microsoft.com/office/drawing/2014/main" id="{FC3A3EC5-44F1-4610-B36D-85C1A2A8CBB5}"/>
              </a:ext>
            </a:extLst>
          </p:cNvPr>
          <p:cNvSpPr/>
          <p:nvPr/>
        </p:nvSpPr>
        <p:spPr>
          <a:xfrm>
            <a:off x="7091118" y="370935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Arrow: Up 178">
            <a:extLst>
              <a:ext uri="{FF2B5EF4-FFF2-40B4-BE49-F238E27FC236}">
                <a16:creationId xmlns:a16="http://schemas.microsoft.com/office/drawing/2014/main" id="{6FF55B74-E45C-45FB-9288-CB732DAD5A7B}"/>
              </a:ext>
            </a:extLst>
          </p:cNvPr>
          <p:cNvSpPr/>
          <p:nvPr/>
        </p:nvSpPr>
        <p:spPr>
          <a:xfrm>
            <a:off x="7316619" y="371258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Arrow: Up 179">
            <a:extLst>
              <a:ext uri="{FF2B5EF4-FFF2-40B4-BE49-F238E27FC236}">
                <a16:creationId xmlns:a16="http://schemas.microsoft.com/office/drawing/2014/main" id="{C74F27C5-B2A1-421B-B882-882B1395EF20}"/>
              </a:ext>
            </a:extLst>
          </p:cNvPr>
          <p:cNvSpPr/>
          <p:nvPr/>
        </p:nvSpPr>
        <p:spPr>
          <a:xfrm>
            <a:off x="5665794" y="549552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Arrow: Up 180">
            <a:extLst>
              <a:ext uri="{FF2B5EF4-FFF2-40B4-BE49-F238E27FC236}">
                <a16:creationId xmlns:a16="http://schemas.microsoft.com/office/drawing/2014/main" id="{7718B7E6-9523-4E0F-8D28-C4EF42DA4AA2}"/>
              </a:ext>
            </a:extLst>
          </p:cNvPr>
          <p:cNvSpPr/>
          <p:nvPr/>
        </p:nvSpPr>
        <p:spPr>
          <a:xfrm>
            <a:off x="5889078" y="549552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Arrow: Up 181">
            <a:extLst>
              <a:ext uri="{FF2B5EF4-FFF2-40B4-BE49-F238E27FC236}">
                <a16:creationId xmlns:a16="http://schemas.microsoft.com/office/drawing/2014/main" id="{46F9C312-B61B-46AF-A8AE-152F64F17A59}"/>
              </a:ext>
            </a:extLst>
          </p:cNvPr>
          <p:cNvSpPr/>
          <p:nvPr/>
        </p:nvSpPr>
        <p:spPr>
          <a:xfrm>
            <a:off x="6114579" y="54987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Arrow: Up 182">
            <a:extLst>
              <a:ext uri="{FF2B5EF4-FFF2-40B4-BE49-F238E27FC236}">
                <a16:creationId xmlns:a16="http://schemas.microsoft.com/office/drawing/2014/main" id="{B1B0506A-7062-4F11-B318-F69E63DF8FD2}"/>
              </a:ext>
            </a:extLst>
          </p:cNvPr>
          <p:cNvSpPr/>
          <p:nvPr/>
        </p:nvSpPr>
        <p:spPr>
          <a:xfrm>
            <a:off x="6873913" y="547885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Arrow: Up 183">
            <a:extLst>
              <a:ext uri="{FF2B5EF4-FFF2-40B4-BE49-F238E27FC236}">
                <a16:creationId xmlns:a16="http://schemas.microsoft.com/office/drawing/2014/main" id="{F7407615-5F2F-40C4-B6F0-51C74C71FF37}"/>
              </a:ext>
            </a:extLst>
          </p:cNvPr>
          <p:cNvSpPr/>
          <p:nvPr/>
        </p:nvSpPr>
        <p:spPr>
          <a:xfrm>
            <a:off x="7097197" y="547885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5" name="Arrow: Up 184">
            <a:extLst>
              <a:ext uri="{FF2B5EF4-FFF2-40B4-BE49-F238E27FC236}">
                <a16:creationId xmlns:a16="http://schemas.microsoft.com/office/drawing/2014/main" id="{8F4E89AC-CEDE-4BBF-80A5-324AC3E288E4}"/>
              </a:ext>
            </a:extLst>
          </p:cNvPr>
          <p:cNvSpPr/>
          <p:nvPr/>
        </p:nvSpPr>
        <p:spPr>
          <a:xfrm>
            <a:off x="7322698" y="548208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TextBox 185">
            <a:extLst>
              <a:ext uri="{FF2B5EF4-FFF2-40B4-BE49-F238E27FC236}">
                <a16:creationId xmlns:a16="http://schemas.microsoft.com/office/drawing/2014/main" id="{33B94B99-FCCC-4BD5-814A-84BC35FE3886}"/>
              </a:ext>
            </a:extLst>
          </p:cNvPr>
          <p:cNvSpPr txBox="1"/>
          <p:nvPr/>
        </p:nvSpPr>
        <p:spPr>
          <a:xfrm>
            <a:off x="8094971" y="1271845"/>
            <a:ext cx="891980" cy="5355312"/>
          </a:xfrm>
          <a:prstGeom prst="rect">
            <a:avLst/>
          </a:prstGeom>
          <a:noFill/>
        </p:spPr>
        <p:txBody>
          <a:bodyPr wrap="square" rtlCol="0">
            <a:spAutoFit/>
          </a:bodyPr>
          <a:lstStyle/>
          <a:p>
            <a:r>
              <a:rPr lang="es-MX" sz="1700" dirty="0"/>
              <a:t>74</a:t>
            </a:r>
          </a:p>
          <a:p>
            <a:endParaRPr lang="es-MX" sz="1700" dirty="0"/>
          </a:p>
          <a:p>
            <a:endParaRPr lang="es-MX" sz="1700" dirty="0"/>
          </a:p>
          <a:p>
            <a:r>
              <a:rPr lang="es-MX" sz="1700" dirty="0"/>
              <a:t>71</a:t>
            </a:r>
          </a:p>
          <a:p>
            <a:endParaRPr lang="es-MX" sz="1700" dirty="0"/>
          </a:p>
          <a:p>
            <a:endParaRPr lang="es-MX" sz="1700" dirty="0"/>
          </a:p>
          <a:p>
            <a:r>
              <a:rPr lang="es-MX" sz="1700" dirty="0"/>
              <a:t>72</a:t>
            </a:r>
          </a:p>
          <a:p>
            <a:endParaRPr lang="es-MX" sz="1700" dirty="0"/>
          </a:p>
          <a:p>
            <a:endParaRPr lang="es-MX" sz="1700" dirty="0"/>
          </a:p>
          <a:p>
            <a:r>
              <a:rPr lang="es-MX" sz="1700" dirty="0"/>
              <a:t>23</a:t>
            </a:r>
          </a:p>
          <a:p>
            <a:endParaRPr lang="es-MX" sz="2400" dirty="0"/>
          </a:p>
          <a:p>
            <a:endParaRPr lang="es-MX" sz="1700" dirty="0"/>
          </a:p>
          <a:p>
            <a:r>
              <a:rPr lang="es-MX" sz="1700" dirty="0"/>
              <a:t>28</a:t>
            </a:r>
          </a:p>
          <a:p>
            <a:endParaRPr lang="es-MX" sz="1200" dirty="0"/>
          </a:p>
          <a:p>
            <a:endParaRPr lang="es-MX" sz="1700" dirty="0"/>
          </a:p>
          <a:p>
            <a:endParaRPr lang="es-MX" sz="1700" dirty="0"/>
          </a:p>
          <a:p>
            <a:r>
              <a:rPr lang="es-MX" sz="1700" dirty="0"/>
              <a:t>25</a:t>
            </a:r>
          </a:p>
          <a:p>
            <a:endParaRPr lang="es-MX" sz="1700" dirty="0"/>
          </a:p>
          <a:p>
            <a:endParaRPr lang="es-MX" sz="1700" dirty="0"/>
          </a:p>
          <a:p>
            <a:r>
              <a:rPr lang="es-MX" sz="1700" dirty="0"/>
              <a:t>50</a:t>
            </a:r>
          </a:p>
        </p:txBody>
      </p:sp>
      <p:sp>
        <p:nvSpPr>
          <p:cNvPr id="187" name="Arrow: Up 186">
            <a:extLst>
              <a:ext uri="{FF2B5EF4-FFF2-40B4-BE49-F238E27FC236}">
                <a16:creationId xmlns:a16="http://schemas.microsoft.com/office/drawing/2014/main" id="{6A1A3C28-3CEB-4F3A-B9A6-BC416ABC58DB}"/>
              </a:ext>
            </a:extLst>
          </p:cNvPr>
          <p:cNvSpPr/>
          <p:nvPr/>
        </p:nvSpPr>
        <p:spPr>
          <a:xfrm>
            <a:off x="3263880" y="626200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Arrow: Up 187">
            <a:extLst>
              <a:ext uri="{FF2B5EF4-FFF2-40B4-BE49-F238E27FC236}">
                <a16:creationId xmlns:a16="http://schemas.microsoft.com/office/drawing/2014/main" id="{5AF96729-166E-4248-87E2-51B497A0FBBB}"/>
              </a:ext>
            </a:extLst>
          </p:cNvPr>
          <p:cNvSpPr/>
          <p:nvPr/>
        </p:nvSpPr>
        <p:spPr>
          <a:xfrm>
            <a:off x="4398787" y="627585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Arrow: Up 188">
            <a:extLst>
              <a:ext uri="{FF2B5EF4-FFF2-40B4-BE49-F238E27FC236}">
                <a16:creationId xmlns:a16="http://schemas.microsoft.com/office/drawing/2014/main" id="{C2AB1F45-5A16-43E8-B2CE-BF713C00886E}"/>
              </a:ext>
            </a:extLst>
          </p:cNvPr>
          <p:cNvSpPr/>
          <p:nvPr/>
        </p:nvSpPr>
        <p:spPr>
          <a:xfrm>
            <a:off x="4622071" y="627585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Arrow: Up 189">
            <a:extLst>
              <a:ext uri="{FF2B5EF4-FFF2-40B4-BE49-F238E27FC236}">
                <a16:creationId xmlns:a16="http://schemas.microsoft.com/office/drawing/2014/main" id="{D51E5D6B-7C04-478D-B052-77C98C3BF15B}"/>
              </a:ext>
            </a:extLst>
          </p:cNvPr>
          <p:cNvSpPr/>
          <p:nvPr/>
        </p:nvSpPr>
        <p:spPr>
          <a:xfrm rot="10800000">
            <a:off x="5766155"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1" name="Arrow: Up 190">
            <a:extLst>
              <a:ext uri="{FF2B5EF4-FFF2-40B4-BE49-F238E27FC236}">
                <a16:creationId xmlns:a16="http://schemas.microsoft.com/office/drawing/2014/main" id="{A7DC82B9-4516-4B21-AE23-2F4BB7AA0F5C}"/>
              </a:ext>
            </a:extLst>
          </p:cNvPr>
          <p:cNvSpPr/>
          <p:nvPr/>
        </p:nvSpPr>
        <p:spPr>
          <a:xfrm rot="10800000">
            <a:off x="7053027" y="628971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2" name="Arrow: Up 191">
            <a:extLst>
              <a:ext uri="{FF2B5EF4-FFF2-40B4-BE49-F238E27FC236}">
                <a16:creationId xmlns:a16="http://schemas.microsoft.com/office/drawing/2014/main" id="{C8529458-5A64-436B-BDEE-048F505F1D09}"/>
              </a:ext>
            </a:extLst>
          </p:cNvPr>
          <p:cNvSpPr/>
          <p:nvPr/>
        </p:nvSpPr>
        <p:spPr>
          <a:xfrm rot="10800000">
            <a:off x="6030571" y="62897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Straight Arrow Connector 11">
            <a:extLst>
              <a:ext uri="{FF2B5EF4-FFF2-40B4-BE49-F238E27FC236}">
                <a16:creationId xmlns:a16="http://schemas.microsoft.com/office/drawing/2014/main" id="{552233BF-2974-43BC-B88F-AEF0795D2561}"/>
              </a:ext>
            </a:extLst>
          </p:cNvPr>
          <p:cNvCxnSpPr>
            <a:cxnSpLocks/>
          </p:cNvCxnSpPr>
          <p:nvPr/>
        </p:nvCxnSpPr>
        <p:spPr>
          <a:xfrm flipH="1" flipV="1">
            <a:off x="1275641" y="4283054"/>
            <a:ext cx="495042" cy="39118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46892AE-6DF0-4681-8A66-42BF45B25CF0}"/>
              </a:ext>
            </a:extLst>
          </p:cNvPr>
          <p:cNvCxnSpPr>
            <a:cxnSpLocks/>
          </p:cNvCxnSpPr>
          <p:nvPr/>
        </p:nvCxnSpPr>
        <p:spPr>
          <a:xfrm flipH="1">
            <a:off x="1141491" y="1571663"/>
            <a:ext cx="641069" cy="39424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544AD1D-A2EE-4AEC-91F2-423E7C9B08C6}"/>
              </a:ext>
            </a:extLst>
          </p:cNvPr>
          <p:cNvCxnSpPr>
            <a:cxnSpLocks/>
          </p:cNvCxnSpPr>
          <p:nvPr/>
        </p:nvCxnSpPr>
        <p:spPr>
          <a:xfrm flipH="1" flipV="1">
            <a:off x="1213730" y="2369747"/>
            <a:ext cx="639842" cy="697626"/>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7D7DD18-71FB-44FD-90F7-03C8188A8D22}"/>
              </a:ext>
            </a:extLst>
          </p:cNvPr>
          <p:cNvCxnSpPr>
            <a:cxnSpLocks/>
          </p:cNvCxnSpPr>
          <p:nvPr/>
        </p:nvCxnSpPr>
        <p:spPr>
          <a:xfrm flipH="1" flipV="1">
            <a:off x="1216825" y="2063567"/>
            <a:ext cx="574546" cy="229024"/>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666C003-7C1A-4BCF-ADB0-CC6F6A17ADB2}"/>
              </a:ext>
            </a:extLst>
          </p:cNvPr>
          <p:cNvSpPr txBox="1"/>
          <p:nvPr/>
        </p:nvSpPr>
        <p:spPr>
          <a:xfrm>
            <a:off x="101200" y="1765516"/>
            <a:ext cx="1268023" cy="646331"/>
          </a:xfrm>
          <a:prstGeom prst="rect">
            <a:avLst/>
          </a:prstGeom>
          <a:noFill/>
        </p:spPr>
        <p:txBody>
          <a:bodyPr wrap="square" rtlCol="0">
            <a:spAutoFit/>
          </a:bodyPr>
          <a:lstStyle/>
          <a:p>
            <a:r>
              <a:rPr lang="es-MX" b="1" dirty="0">
                <a:solidFill>
                  <a:schemeClr val="accent2"/>
                </a:solidFill>
              </a:rPr>
              <a:t>Clúster 1</a:t>
            </a:r>
          </a:p>
          <a:p>
            <a:r>
              <a:rPr lang="es-MX" b="1" dirty="0">
                <a:solidFill>
                  <a:schemeClr val="accent2"/>
                </a:solidFill>
              </a:rPr>
              <a:t>“boomer”</a:t>
            </a:r>
            <a:endParaRPr lang="es-PE" b="1" dirty="0">
              <a:solidFill>
                <a:schemeClr val="accent2"/>
              </a:solidFill>
            </a:endParaRPr>
          </a:p>
        </p:txBody>
      </p:sp>
      <p:cxnSp>
        <p:nvCxnSpPr>
          <p:cNvPr id="103" name="Straight Arrow Connector 102">
            <a:extLst>
              <a:ext uri="{FF2B5EF4-FFF2-40B4-BE49-F238E27FC236}">
                <a16:creationId xmlns:a16="http://schemas.microsoft.com/office/drawing/2014/main" id="{D958DAC0-2891-4E66-8F96-338FF89691F5}"/>
              </a:ext>
            </a:extLst>
          </p:cNvPr>
          <p:cNvCxnSpPr>
            <a:cxnSpLocks/>
          </p:cNvCxnSpPr>
          <p:nvPr/>
        </p:nvCxnSpPr>
        <p:spPr>
          <a:xfrm flipH="1">
            <a:off x="1256887" y="3741940"/>
            <a:ext cx="591492" cy="27240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700E3D0-B738-44C7-97F9-47BE24951AA0}"/>
              </a:ext>
            </a:extLst>
          </p:cNvPr>
          <p:cNvCxnSpPr>
            <a:cxnSpLocks/>
          </p:cNvCxnSpPr>
          <p:nvPr/>
        </p:nvCxnSpPr>
        <p:spPr>
          <a:xfrm flipH="1" flipV="1">
            <a:off x="1158383" y="4595832"/>
            <a:ext cx="706693" cy="93054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94BBDB6-832A-4E71-9CF4-9B36492529FB}"/>
              </a:ext>
            </a:extLst>
          </p:cNvPr>
          <p:cNvSpPr txBox="1"/>
          <p:nvPr/>
        </p:nvSpPr>
        <p:spPr>
          <a:xfrm>
            <a:off x="81331" y="3898741"/>
            <a:ext cx="1268023" cy="646331"/>
          </a:xfrm>
          <a:prstGeom prst="rect">
            <a:avLst/>
          </a:prstGeom>
          <a:noFill/>
        </p:spPr>
        <p:txBody>
          <a:bodyPr wrap="square" rtlCol="0">
            <a:spAutoFit/>
          </a:bodyPr>
          <a:lstStyle/>
          <a:p>
            <a:r>
              <a:rPr lang="es-MX" b="1" dirty="0">
                <a:solidFill>
                  <a:srgbClr val="7030A0"/>
                </a:solidFill>
              </a:rPr>
              <a:t>Clúster 2</a:t>
            </a:r>
          </a:p>
          <a:p>
            <a:r>
              <a:rPr lang="es-MX" b="1" dirty="0">
                <a:solidFill>
                  <a:srgbClr val="7030A0"/>
                </a:solidFill>
              </a:rPr>
              <a:t>“millenial”</a:t>
            </a:r>
            <a:endParaRPr lang="es-PE" b="1" dirty="0">
              <a:solidFill>
                <a:srgbClr val="7030A0"/>
              </a:solidFill>
            </a:endParaRPr>
          </a:p>
        </p:txBody>
      </p:sp>
      <p:pic>
        <p:nvPicPr>
          <p:cNvPr id="115" name="Picture 114">
            <a:extLst>
              <a:ext uri="{FF2B5EF4-FFF2-40B4-BE49-F238E27FC236}">
                <a16:creationId xmlns:a16="http://schemas.microsoft.com/office/drawing/2014/main" id="{22C18F6D-8153-4672-8206-F11A595F68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8730" y="2092469"/>
            <a:ext cx="595912" cy="609690"/>
          </a:xfrm>
          <a:prstGeom prst="rect">
            <a:avLst/>
          </a:prstGeom>
          <a:noFill/>
          <a:extLst>
            <a:ext uri="{909E8E84-426E-40DD-AFC4-6F175D3DCCD1}">
              <a14:hiddenFill xmlns:a14="http://schemas.microsoft.com/office/drawing/2010/main">
                <a:solidFill>
                  <a:srgbClr val="FFFFFF"/>
                </a:solidFill>
              </a14:hiddenFill>
            </a:ext>
          </a:extLst>
        </p:spPr>
      </p:pic>
      <p:sp>
        <p:nvSpPr>
          <p:cNvPr id="116" name="Arrow: Up 115">
            <a:extLst>
              <a:ext uri="{FF2B5EF4-FFF2-40B4-BE49-F238E27FC236}">
                <a16:creationId xmlns:a16="http://schemas.microsoft.com/office/drawing/2014/main" id="{153A8582-CF58-4CEC-AC01-D55CB361B8AE}"/>
              </a:ext>
            </a:extLst>
          </p:cNvPr>
          <p:cNvSpPr/>
          <p:nvPr/>
        </p:nvSpPr>
        <p:spPr>
          <a:xfrm>
            <a:off x="4318368" y="222374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Arrow: Up 117">
            <a:extLst>
              <a:ext uri="{FF2B5EF4-FFF2-40B4-BE49-F238E27FC236}">
                <a16:creationId xmlns:a16="http://schemas.microsoft.com/office/drawing/2014/main" id="{DA015401-8925-4794-AF31-1D87459DEE5A}"/>
              </a:ext>
            </a:extLst>
          </p:cNvPr>
          <p:cNvSpPr/>
          <p:nvPr/>
        </p:nvSpPr>
        <p:spPr>
          <a:xfrm>
            <a:off x="4541652" y="222373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Arrow: Up 118">
            <a:extLst>
              <a:ext uri="{FF2B5EF4-FFF2-40B4-BE49-F238E27FC236}">
                <a16:creationId xmlns:a16="http://schemas.microsoft.com/office/drawing/2014/main" id="{6A701E06-4E6D-40F1-BBD7-3013DEB8D191}"/>
              </a:ext>
            </a:extLst>
          </p:cNvPr>
          <p:cNvSpPr/>
          <p:nvPr/>
        </p:nvSpPr>
        <p:spPr>
          <a:xfrm>
            <a:off x="4767153" y="222697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Arrow: Up 121">
            <a:extLst>
              <a:ext uri="{FF2B5EF4-FFF2-40B4-BE49-F238E27FC236}">
                <a16:creationId xmlns:a16="http://schemas.microsoft.com/office/drawing/2014/main" id="{BE9BECEF-1F7A-4F7F-91F8-367EF2B664C4}"/>
              </a:ext>
            </a:extLst>
          </p:cNvPr>
          <p:cNvSpPr/>
          <p:nvPr/>
        </p:nvSpPr>
        <p:spPr>
          <a:xfrm>
            <a:off x="5689954" y="223343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Arrow: Up 192">
            <a:extLst>
              <a:ext uri="{FF2B5EF4-FFF2-40B4-BE49-F238E27FC236}">
                <a16:creationId xmlns:a16="http://schemas.microsoft.com/office/drawing/2014/main" id="{EE122201-3741-4D0B-8351-F102BF01C3F6}"/>
              </a:ext>
            </a:extLst>
          </p:cNvPr>
          <p:cNvSpPr/>
          <p:nvPr/>
        </p:nvSpPr>
        <p:spPr>
          <a:xfrm>
            <a:off x="5913238" y="223343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Arrow: Up 193">
            <a:extLst>
              <a:ext uri="{FF2B5EF4-FFF2-40B4-BE49-F238E27FC236}">
                <a16:creationId xmlns:a16="http://schemas.microsoft.com/office/drawing/2014/main" id="{D69B210B-D3DB-40C4-A26F-F6ACF5B04406}"/>
              </a:ext>
            </a:extLst>
          </p:cNvPr>
          <p:cNvSpPr/>
          <p:nvPr/>
        </p:nvSpPr>
        <p:spPr>
          <a:xfrm>
            <a:off x="6138739" y="223666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5" name="Arrow: Up 194">
            <a:extLst>
              <a:ext uri="{FF2B5EF4-FFF2-40B4-BE49-F238E27FC236}">
                <a16:creationId xmlns:a16="http://schemas.microsoft.com/office/drawing/2014/main" id="{1590359B-2F83-4B88-BC8E-D4CD00AB637B}"/>
              </a:ext>
            </a:extLst>
          </p:cNvPr>
          <p:cNvSpPr/>
          <p:nvPr/>
        </p:nvSpPr>
        <p:spPr>
          <a:xfrm>
            <a:off x="3062712" y="223894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6" name="Arrow: Up 195">
            <a:extLst>
              <a:ext uri="{FF2B5EF4-FFF2-40B4-BE49-F238E27FC236}">
                <a16:creationId xmlns:a16="http://schemas.microsoft.com/office/drawing/2014/main" id="{BA6661DE-80E0-408E-B6AB-437B7F6D8535}"/>
              </a:ext>
            </a:extLst>
          </p:cNvPr>
          <p:cNvSpPr/>
          <p:nvPr/>
        </p:nvSpPr>
        <p:spPr>
          <a:xfrm>
            <a:off x="3285996" y="223894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Arrow: Up 196">
            <a:extLst>
              <a:ext uri="{FF2B5EF4-FFF2-40B4-BE49-F238E27FC236}">
                <a16:creationId xmlns:a16="http://schemas.microsoft.com/office/drawing/2014/main" id="{7B7D3E2A-26A3-4C27-A5D1-8DCE81ED3FB4}"/>
              </a:ext>
            </a:extLst>
          </p:cNvPr>
          <p:cNvSpPr/>
          <p:nvPr/>
        </p:nvSpPr>
        <p:spPr>
          <a:xfrm>
            <a:off x="3511497" y="224217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Arrow: Up 197">
            <a:extLst>
              <a:ext uri="{FF2B5EF4-FFF2-40B4-BE49-F238E27FC236}">
                <a16:creationId xmlns:a16="http://schemas.microsoft.com/office/drawing/2014/main" id="{63DA9664-0739-46E9-84C2-1C92E5C3304B}"/>
              </a:ext>
            </a:extLst>
          </p:cNvPr>
          <p:cNvSpPr/>
          <p:nvPr/>
        </p:nvSpPr>
        <p:spPr>
          <a:xfrm rot="10800000">
            <a:off x="6927970" y="226923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9" name="Arrow: Up 198">
            <a:extLst>
              <a:ext uri="{FF2B5EF4-FFF2-40B4-BE49-F238E27FC236}">
                <a16:creationId xmlns:a16="http://schemas.microsoft.com/office/drawing/2014/main" id="{E1E48DEA-5AC2-48D4-8A4D-7F430E390452}"/>
              </a:ext>
            </a:extLst>
          </p:cNvPr>
          <p:cNvSpPr/>
          <p:nvPr/>
        </p:nvSpPr>
        <p:spPr>
          <a:xfrm rot="10800000">
            <a:off x="7151254" y="226923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09214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FD47C34-F299-499B-A56C-D120BC06DB6C}"/>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Técnicas de Data Mining</a:t>
            </a:r>
          </a:p>
        </p:txBody>
      </p:sp>
      <p:graphicFrame>
        <p:nvGraphicFramePr>
          <p:cNvPr id="9" name="Diagram 8">
            <a:extLst>
              <a:ext uri="{FF2B5EF4-FFF2-40B4-BE49-F238E27FC236}">
                <a16:creationId xmlns:a16="http://schemas.microsoft.com/office/drawing/2014/main" id="{E697CD88-C0B1-47B0-97C5-156A14DC7A1A}"/>
              </a:ext>
            </a:extLst>
          </p:cNvPr>
          <p:cNvGraphicFramePr/>
          <p:nvPr>
            <p:extLst>
              <p:ext uri="{D42A27DB-BD31-4B8C-83A1-F6EECF244321}">
                <p14:modId xmlns:p14="http://schemas.microsoft.com/office/powerpoint/2010/main" val="3080964701"/>
              </p:ext>
            </p:extLst>
          </p:nvPr>
        </p:nvGraphicFramePr>
        <p:xfrm>
          <a:off x="5166628" y="470446"/>
          <a:ext cx="6480047" cy="591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6531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1F4D8-0FFC-4CCD-81A6-D1E24CCBC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28" y="2635620"/>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B2B480-1148-4040-8044-48AC63CA5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677" y="4264658"/>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2548B8-612F-44A7-8A33-9B99C9784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812" y="5959799"/>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94F3C4-980B-45E3-A833-438C1A28D5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40695" y="3436049"/>
            <a:ext cx="595912" cy="6096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F3EE52-19AD-4F0C-BC4F-23DD35C76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5549" y="1888360"/>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E4B6793-DF11-49F0-9212-AF0E6642DC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389" y="5146916"/>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E0DB708-F933-4D41-A3F8-E8C28889F99A}"/>
              </a:ext>
            </a:extLst>
          </p:cNvPr>
          <p:cNvSpPr txBox="1"/>
          <p:nvPr/>
        </p:nvSpPr>
        <p:spPr>
          <a:xfrm>
            <a:off x="8944226" y="1343495"/>
            <a:ext cx="1573621" cy="369332"/>
          </a:xfrm>
          <a:prstGeom prst="rect">
            <a:avLst/>
          </a:prstGeom>
          <a:noFill/>
        </p:spPr>
        <p:txBody>
          <a:bodyPr wrap="square" rtlCol="0">
            <a:spAutoFit/>
          </a:bodyPr>
          <a:lstStyle/>
          <a:p>
            <a:r>
              <a:rPr lang="es-MX" b="1" dirty="0"/>
              <a:t>Venta en T+1</a:t>
            </a:r>
            <a:endParaRPr lang="es-MX" dirty="0"/>
          </a:p>
        </p:txBody>
      </p:sp>
      <p:sp>
        <p:nvSpPr>
          <p:cNvPr id="91" name="TextBox 90">
            <a:extLst>
              <a:ext uri="{FF2B5EF4-FFF2-40B4-BE49-F238E27FC236}">
                <a16:creationId xmlns:a16="http://schemas.microsoft.com/office/drawing/2014/main" id="{94C293E0-E98E-46FC-839F-5CD3DDF37D44}"/>
              </a:ext>
            </a:extLst>
          </p:cNvPr>
          <p:cNvSpPr txBox="1"/>
          <p:nvPr/>
        </p:nvSpPr>
        <p:spPr>
          <a:xfrm>
            <a:off x="10487649" y="1337473"/>
            <a:ext cx="1573621" cy="369332"/>
          </a:xfrm>
          <a:prstGeom prst="rect">
            <a:avLst/>
          </a:prstGeom>
          <a:noFill/>
        </p:spPr>
        <p:txBody>
          <a:bodyPr wrap="square" rtlCol="0">
            <a:spAutoFit/>
          </a:bodyPr>
          <a:lstStyle/>
          <a:p>
            <a:r>
              <a:rPr lang="es-MX" b="1" dirty="0"/>
              <a:t>Fuga en T+1</a:t>
            </a:r>
            <a:endParaRPr lang="es-MX" dirty="0"/>
          </a:p>
        </p:txBody>
      </p:sp>
      <p:sp>
        <p:nvSpPr>
          <p:cNvPr id="93" name="TextBox 92">
            <a:extLst>
              <a:ext uri="{FF2B5EF4-FFF2-40B4-BE49-F238E27FC236}">
                <a16:creationId xmlns:a16="http://schemas.microsoft.com/office/drawing/2014/main" id="{BFD65FA8-9864-43A5-A53A-2CB0D00E99EC}"/>
              </a:ext>
            </a:extLst>
          </p:cNvPr>
          <p:cNvSpPr txBox="1"/>
          <p:nvPr/>
        </p:nvSpPr>
        <p:spPr>
          <a:xfrm>
            <a:off x="10868849" y="1924371"/>
            <a:ext cx="891980" cy="4570482"/>
          </a:xfrm>
          <a:prstGeom prst="rect">
            <a:avLst/>
          </a:prstGeom>
          <a:noFill/>
        </p:spPr>
        <p:txBody>
          <a:bodyPr wrap="square" rtlCol="0">
            <a:spAutoFit/>
          </a:bodyPr>
          <a:lstStyle/>
          <a:p>
            <a:r>
              <a:rPr lang="es-MX" sz="1700" dirty="0"/>
              <a:t>No</a:t>
            </a:r>
          </a:p>
          <a:p>
            <a:endParaRPr lang="es-MX" sz="1700" dirty="0"/>
          </a:p>
          <a:p>
            <a:endParaRPr lang="es-MX" sz="1700" dirty="0"/>
          </a:p>
          <a:p>
            <a:r>
              <a:rPr lang="es-MX" sz="1700" dirty="0"/>
              <a:t>Si</a:t>
            </a:r>
          </a:p>
          <a:p>
            <a:endParaRPr lang="es-MX" sz="1700" dirty="0"/>
          </a:p>
          <a:p>
            <a:endParaRPr lang="es-MX" sz="1700" dirty="0"/>
          </a:p>
          <a:p>
            <a:r>
              <a:rPr lang="es-MX" sz="1700" dirty="0"/>
              <a:t>No</a:t>
            </a:r>
          </a:p>
          <a:p>
            <a:endParaRPr lang="es-MX" sz="1700" dirty="0"/>
          </a:p>
          <a:p>
            <a:endParaRPr lang="es-MX" sz="1700" dirty="0"/>
          </a:p>
          <a:p>
            <a:r>
              <a:rPr lang="es-MX" sz="1700" dirty="0"/>
              <a:t>Si</a:t>
            </a:r>
          </a:p>
          <a:p>
            <a:endParaRPr lang="es-MX" sz="2400" dirty="0"/>
          </a:p>
          <a:p>
            <a:endParaRPr lang="es-MX" sz="1700" dirty="0"/>
          </a:p>
          <a:p>
            <a:r>
              <a:rPr lang="es-MX" sz="1700" dirty="0"/>
              <a:t>No</a:t>
            </a:r>
          </a:p>
          <a:p>
            <a:endParaRPr lang="es-MX" sz="1200" dirty="0"/>
          </a:p>
          <a:p>
            <a:endParaRPr lang="es-MX" sz="1700" dirty="0"/>
          </a:p>
          <a:p>
            <a:endParaRPr lang="es-MX" sz="1700" dirty="0"/>
          </a:p>
          <a:p>
            <a:r>
              <a:rPr lang="es-MX" sz="1700" dirty="0"/>
              <a:t>Si</a:t>
            </a:r>
            <a:endParaRPr lang="es-MX" sz="1700" b="1" dirty="0"/>
          </a:p>
        </p:txBody>
      </p:sp>
      <p:sp>
        <p:nvSpPr>
          <p:cNvPr id="94" name="TextBox 93">
            <a:extLst>
              <a:ext uri="{FF2B5EF4-FFF2-40B4-BE49-F238E27FC236}">
                <a16:creationId xmlns:a16="http://schemas.microsoft.com/office/drawing/2014/main" id="{BF703F84-676B-48A5-9E3A-1107335FAE79}"/>
              </a:ext>
            </a:extLst>
          </p:cNvPr>
          <p:cNvSpPr txBox="1"/>
          <p:nvPr/>
        </p:nvSpPr>
        <p:spPr>
          <a:xfrm>
            <a:off x="9365055" y="1944985"/>
            <a:ext cx="891980" cy="4570482"/>
          </a:xfrm>
          <a:prstGeom prst="rect">
            <a:avLst/>
          </a:prstGeom>
          <a:noFill/>
        </p:spPr>
        <p:txBody>
          <a:bodyPr wrap="square" rtlCol="0">
            <a:spAutoFit/>
          </a:bodyPr>
          <a:lstStyle/>
          <a:p>
            <a:r>
              <a:rPr lang="es-MX" sz="1700" dirty="0"/>
              <a:t>$1,000</a:t>
            </a:r>
          </a:p>
          <a:p>
            <a:endParaRPr lang="es-MX" sz="1700" dirty="0"/>
          </a:p>
          <a:p>
            <a:endParaRPr lang="es-MX" sz="1700" dirty="0"/>
          </a:p>
          <a:p>
            <a:r>
              <a:rPr lang="es-MX" sz="1700" dirty="0"/>
              <a:t>$20</a:t>
            </a:r>
          </a:p>
          <a:p>
            <a:endParaRPr lang="es-MX" sz="1700" dirty="0"/>
          </a:p>
          <a:p>
            <a:endParaRPr lang="es-MX" sz="1700" dirty="0"/>
          </a:p>
          <a:p>
            <a:r>
              <a:rPr lang="es-MX" sz="1700" dirty="0"/>
              <a:t>$300</a:t>
            </a:r>
          </a:p>
          <a:p>
            <a:endParaRPr lang="es-MX" sz="1700" dirty="0"/>
          </a:p>
          <a:p>
            <a:endParaRPr lang="es-MX" sz="1700" dirty="0"/>
          </a:p>
          <a:p>
            <a:r>
              <a:rPr lang="es-MX" sz="1700" dirty="0"/>
              <a:t>$50</a:t>
            </a:r>
          </a:p>
          <a:p>
            <a:endParaRPr lang="es-MX" sz="2400" dirty="0"/>
          </a:p>
          <a:p>
            <a:endParaRPr lang="es-MX" sz="1700" dirty="0"/>
          </a:p>
          <a:p>
            <a:r>
              <a:rPr lang="es-MX" sz="1700" dirty="0"/>
              <a:t>$800</a:t>
            </a:r>
          </a:p>
          <a:p>
            <a:endParaRPr lang="es-MX" sz="1200" dirty="0"/>
          </a:p>
          <a:p>
            <a:endParaRPr lang="es-MX" sz="1700" dirty="0"/>
          </a:p>
          <a:p>
            <a:endParaRPr lang="es-MX" sz="1700" dirty="0"/>
          </a:p>
          <a:p>
            <a:r>
              <a:rPr lang="es-MX" sz="1700" dirty="0"/>
              <a:t>$100</a:t>
            </a:r>
            <a:endParaRPr lang="es-MX" sz="1700" b="1" dirty="0"/>
          </a:p>
        </p:txBody>
      </p:sp>
      <p:sp>
        <p:nvSpPr>
          <p:cNvPr id="19" name="Left Brace 18">
            <a:extLst>
              <a:ext uri="{FF2B5EF4-FFF2-40B4-BE49-F238E27FC236}">
                <a16:creationId xmlns:a16="http://schemas.microsoft.com/office/drawing/2014/main" id="{11392AB4-96D7-4D91-B7F4-45B82C08E9A0}"/>
              </a:ext>
            </a:extLst>
          </p:cNvPr>
          <p:cNvSpPr/>
          <p:nvPr/>
        </p:nvSpPr>
        <p:spPr>
          <a:xfrm>
            <a:off x="1542515" y="1888360"/>
            <a:ext cx="202025" cy="478803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TextBox 28">
            <a:extLst>
              <a:ext uri="{FF2B5EF4-FFF2-40B4-BE49-F238E27FC236}">
                <a16:creationId xmlns:a16="http://schemas.microsoft.com/office/drawing/2014/main" id="{B6FE2C8F-1BB9-4E32-B518-B4B582DB121F}"/>
              </a:ext>
            </a:extLst>
          </p:cNvPr>
          <p:cNvSpPr txBox="1"/>
          <p:nvPr/>
        </p:nvSpPr>
        <p:spPr>
          <a:xfrm>
            <a:off x="219414" y="4008759"/>
            <a:ext cx="1276303" cy="923330"/>
          </a:xfrm>
          <a:prstGeom prst="rect">
            <a:avLst/>
          </a:prstGeom>
          <a:noFill/>
        </p:spPr>
        <p:txBody>
          <a:bodyPr wrap="square" rtlCol="0">
            <a:spAutoFit/>
          </a:bodyPr>
          <a:lstStyle/>
          <a:p>
            <a:r>
              <a:rPr lang="es-MX" b="1" dirty="0"/>
              <a:t>Data histórica de clientes</a:t>
            </a:r>
            <a:endParaRPr lang="es-PE" b="1" dirty="0"/>
          </a:p>
        </p:txBody>
      </p:sp>
      <p:sp>
        <p:nvSpPr>
          <p:cNvPr id="114" name="TextBox 113">
            <a:extLst>
              <a:ext uri="{FF2B5EF4-FFF2-40B4-BE49-F238E27FC236}">
                <a16:creationId xmlns:a16="http://schemas.microsoft.com/office/drawing/2014/main" id="{6DF09663-6485-43D7-97B7-4D8F8A1F5DDD}"/>
              </a:ext>
            </a:extLst>
          </p:cNvPr>
          <p:cNvSpPr txBox="1"/>
          <p:nvPr/>
        </p:nvSpPr>
        <p:spPr>
          <a:xfrm>
            <a:off x="2836314" y="1242029"/>
            <a:ext cx="1275907" cy="646331"/>
          </a:xfrm>
          <a:prstGeom prst="rect">
            <a:avLst/>
          </a:prstGeom>
          <a:noFill/>
        </p:spPr>
        <p:txBody>
          <a:bodyPr wrap="square" rtlCol="0">
            <a:spAutoFit/>
          </a:bodyPr>
          <a:lstStyle/>
          <a:p>
            <a:pPr algn="ctr"/>
            <a:r>
              <a:rPr lang="es-MX" b="1" dirty="0"/>
              <a:t>Línea de crédito</a:t>
            </a:r>
            <a:endParaRPr lang="es-MX" dirty="0"/>
          </a:p>
        </p:txBody>
      </p:sp>
      <p:sp>
        <p:nvSpPr>
          <p:cNvPr id="117" name="TextBox 116">
            <a:extLst>
              <a:ext uri="{FF2B5EF4-FFF2-40B4-BE49-F238E27FC236}">
                <a16:creationId xmlns:a16="http://schemas.microsoft.com/office/drawing/2014/main" id="{22EE1844-9AB1-4EC6-8E8E-3B41C6618EDF}"/>
              </a:ext>
            </a:extLst>
          </p:cNvPr>
          <p:cNvSpPr txBox="1"/>
          <p:nvPr/>
        </p:nvSpPr>
        <p:spPr>
          <a:xfrm>
            <a:off x="4171506" y="1227011"/>
            <a:ext cx="1275907" cy="646331"/>
          </a:xfrm>
          <a:prstGeom prst="rect">
            <a:avLst/>
          </a:prstGeom>
          <a:noFill/>
        </p:spPr>
        <p:txBody>
          <a:bodyPr wrap="square" rtlCol="0">
            <a:spAutoFit/>
          </a:bodyPr>
          <a:lstStyle/>
          <a:p>
            <a:pPr algn="ctr"/>
            <a:r>
              <a:rPr lang="es-MX" b="1" dirty="0"/>
              <a:t>Gama de vehículo</a:t>
            </a:r>
            <a:endParaRPr lang="es-MX" dirty="0"/>
          </a:p>
        </p:txBody>
      </p:sp>
      <p:sp>
        <p:nvSpPr>
          <p:cNvPr id="120" name="TextBox 119">
            <a:extLst>
              <a:ext uri="{FF2B5EF4-FFF2-40B4-BE49-F238E27FC236}">
                <a16:creationId xmlns:a16="http://schemas.microsoft.com/office/drawing/2014/main" id="{8ECB3873-FD17-4299-B4E9-481E220092D5}"/>
              </a:ext>
            </a:extLst>
          </p:cNvPr>
          <p:cNvSpPr txBox="1"/>
          <p:nvPr/>
        </p:nvSpPr>
        <p:spPr>
          <a:xfrm>
            <a:off x="5528376" y="1247707"/>
            <a:ext cx="1131121" cy="646331"/>
          </a:xfrm>
          <a:prstGeom prst="rect">
            <a:avLst/>
          </a:prstGeom>
          <a:noFill/>
        </p:spPr>
        <p:txBody>
          <a:bodyPr wrap="square" rtlCol="0">
            <a:spAutoFit/>
          </a:bodyPr>
          <a:lstStyle/>
          <a:p>
            <a:pPr algn="ctr"/>
            <a:r>
              <a:rPr lang="es-MX" b="1" dirty="0"/>
              <a:t>Uso de APPs</a:t>
            </a:r>
            <a:endParaRPr lang="es-MX" dirty="0"/>
          </a:p>
        </p:txBody>
      </p:sp>
      <p:sp>
        <p:nvSpPr>
          <p:cNvPr id="121" name="TextBox 120">
            <a:extLst>
              <a:ext uri="{FF2B5EF4-FFF2-40B4-BE49-F238E27FC236}">
                <a16:creationId xmlns:a16="http://schemas.microsoft.com/office/drawing/2014/main" id="{1ED0A875-7EA7-4E85-AA00-2CC6208718CB}"/>
              </a:ext>
            </a:extLst>
          </p:cNvPr>
          <p:cNvSpPr txBox="1"/>
          <p:nvPr/>
        </p:nvSpPr>
        <p:spPr>
          <a:xfrm>
            <a:off x="6630259" y="1225411"/>
            <a:ext cx="1275907" cy="646331"/>
          </a:xfrm>
          <a:prstGeom prst="rect">
            <a:avLst/>
          </a:prstGeom>
          <a:noFill/>
        </p:spPr>
        <p:txBody>
          <a:bodyPr wrap="square" rtlCol="0">
            <a:spAutoFit/>
          </a:bodyPr>
          <a:lstStyle/>
          <a:p>
            <a:pPr algn="ctr"/>
            <a:r>
              <a:rPr lang="es-MX" b="1" dirty="0"/>
              <a:t>Compras digitales</a:t>
            </a:r>
            <a:endParaRPr lang="es-MX" dirty="0"/>
          </a:p>
        </p:txBody>
      </p:sp>
      <p:sp>
        <p:nvSpPr>
          <p:cNvPr id="125" name="TextBox 124">
            <a:extLst>
              <a:ext uri="{FF2B5EF4-FFF2-40B4-BE49-F238E27FC236}">
                <a16:creationId xmlns:a16="http://schemas.microsoft.com/office/drawing/2014/main" id="{AE56CE10-1F58-494F-AB4B-EBE30DBF4C2B}"/>
              </a:ext>
            </a:extLst>
          </p:cNvPr>
          <p:cNvSpPr txBox="1"/>
          <p:nvPr/>
        </p:nvSpPr>
        <p:spPr>
          <a:xfrm>
            <a:off x="7732142" y="1361867"/>
            <a:ext cx="1275907" cy="369332"/>
          </a:xfrm>
          <a:prstGeom prst="rect">
            <a:avLst/>
          </a:prstGeom>
          <a:noFill/>
        </p:spPr>
        <p:txBody>
          <a:bodyPr wrap="square" rtlCol="0">
            <a:spAutoFit/>
          </a:bodyPr>
          <a:lstStyle/>
          <a:p>
            <a:pPr algn="ctr"/>
            <a:r>
              <a:rPr lang="es-MX" b="1" dirty="0"/>
              <a:t>Edad</a:t>
            </a:r>
            <a:endParaRPr lang="es-MX" dirty="0"/>
          </a:p>
        </p:txBody>
      </p:sp>
      <p:sp>
        <p:nvSpPr>
          <p:cNvPr id="126" name="Arrow: Up 125">
            <a:extLst>
              <a:ext uri="{FF2B5EF4-FFF2-40B4-BE49-F238E27FC236}">
                <a16:creationId xmlns:a16="http://schemas.microsoft.com/office/drawing/2014/main" id="{BE941781-9244-4C03-9B35-A67F2F6BAE0B}"/>
              </a:ext>
            </a:extLst>
          </p:cNvPr>
          <p:cNvSpPr/>
          <p:nvPr/>
        </p:nvSpPr>
        <p:spPr>
          <a:xfrm>
            <a:off x="3157726" y="208314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Arrow: Up 126">
            <a:extLst>
              <a:ext uri="{FF2B5EF4-FFF2-40B4-BE49-F238E27FC236}">
                <a16:creationId xmlns:a16="http://schemas.microsoft.com/office/drawing/2014/main" id="{25B40C34-0B18-4240-8C41-979F4326241F}"/>
              </a:ext>
            </a:extLst>
          </p:cNvPr>
          <p:cNvSpPr/>
          <p:nvPr/>
        </p:nvSpPr>
        <p:spPr>
          <a:xfrm>
            <a:off x="3381010" y="208314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Arrow: Up 127">
            <a:extLst>
              <a:ext uri="{FF2B5EF4-FFF2-40B4-BE49-F238E27FC236}">
                <a16:creationId xmlns:a16="http://schemas.microsoft.com/office/drawing/2014/main" id="{2A98B343-F4A3-4C34-B40A-9161920271E4}"/>
              </a:ext>
            </a:extLst>
          </p:cNvPr>
          <p:cNvSpPr/>
          <p:nvPr/>
        </p:nvSpPr>
        <p:spPr>
          <a:xfrm>
            <a:off x="3606511" y="208637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Arrow: Up 128">
            <a:extLst>
              <a:ext uri="{FF2B5EF4-FFF2-40B4-BE49-F238E27FC236}">
                <a16:creationId xmlns:a16="http://schemas.microsoft.com/office/drawing/2014/main" id="{1FCF2B38-B213-40B2-8042-A7186AF867E4}"/>
              </a:ext>
            </a:extLst>
          </p:cNvPr>
          <p:cNvSpPr/>
          <p:nvPr/>
        </p:nvSpPr>
        <p:spPr>
          <a:xfrm>
            <a:off x="4387701" y="206812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Arrow: Up 129">
            <a:extLst>
              <a:ext uri="{FF2B5EF4-FFF2-40B4-BE49-F238E27FC236}">
                <a16:creationId xmlns:a16="http://schemas.microsoft.com/office/drawing/2014/main" id="{23CFF8B9-9814-4C18-A363-6BE77B7F82B6}"/>
              </a:ext>
            </a:extLst>
          </p:cNvPr>
          <p:cNvSpPr/>
          <p:nvPr/>
        </p:nvSpPr>
        <p:spPr>
          <a:xfrm>
            <a:off x="4610985" y="206812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Arrow: Up 130">
            <a:extLst>
              <a:ext uri="{FF2B5EF4-FFF2-40B4-BE49-F238E27FC236}">
                <a16:creationId xmlns:a16="http://schemas.microsoft.com/office/drawing/2014/main" id="{87E643A1-C9F6-4442-8594-FD717495EBF8}"/>
              </a:ext>
            </a:extLst>
          </p:cNvPr>
          <p:cNvSpPr/>
          <p:nvPr/>
        </p:nvSpPr>
        <p:spPr>
          <a:xfrm>
            <a:off x="4836486" y="207135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Arrow: Up 131">
            <a:extLst>
              <a:ext uri="{FF2B5EF4-FFF2-40B4-BE49-F238E27FC236}">
                <a16:creationId xmlns:a16="http://schemas.microsoft.com/office/drawing/2014/main" id="{02B3EDD2-F2BD-4B59-9551-769C493D42E2}"/>
              </a:ext>
            </a:extLst>
          </p:cNvPr>
          <p:cNvSpPr/>
          <p:nvPr/>
        </p:nvSpPr>
        <p:spPr>
          <a:xfrm>
            <a:off x="4430333" y="356732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Arrow: Up 132">
            <a:extLst>
              <a:ext uri="{FF2B5EF4-FFF2-40B4-BE49-F238E27FC236}">
                <a16:creationId xmlns:a16="http://schemas.microsoft.com/office/drawing/2014/main" id="{108146BC-F002-4E5D-BD6B-EDC794DCF84C}"/>
              </a:ext>
            </a:extLst>
          </p:cNvPr>
          <p:cNvSpPr/>
          <p:nvPr/>
        </p:nvSpPr>
        <p:spPr>
          <a:xfrm>
            <a:off x="4653617" y="3567319"/>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Arrow: Up 133">
            <a:extLst>
              <a:ext uri="{FF2B5EF4-FFF2-40B4-BE49-F238E27FC236}">
                <a16:creationId xmlns:a16="http://schemas.microsoft.com/office/drawing/2014/main" id="{AA782F16-8DDE-4FA5-9255-8597EDDEFDFE}"/>
              </a:ext>
            </a:extLst>
          </p:cNvPr>
          <p:cNvSpPr/>
          <p:nvPr/>
        </p:nvSpPr>
        <p:spPr>
          <a:xfrm>
            <a:off x="4879118" y="357055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5" name="Arrow: Up 134">
            <a:extLst>
              <a:ext uri="{FF2B5EF4-FFF2-40B4-BE49-F238E27FC236}">
                <a16:creationId xmlns:a16="http://schemas.microsoft.com/office/drawing/2014/main" id="{EEDE8F02-B54D-4C4C-ABE1-1C3287DB4A31}"/>
              </a:ext>
            </a:extLst>
          </p:cNvPr>
          <p:cNvSpPr/>
          <p:nvPr/>
        </p:nvSpPr>
        <p:spPr>
          <a:xfrm>
            <a:off x="3205572" y="533822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Arrow: Up 135">
            <a:extLst>
              <a:ext uri="{FF2B5EF4-FFF2-40B4-BE49-F238E27FC236}">
                <a16:creationId xmlns:a16="http://schemas.microsoft.com/office/drawing/2014/main" id="{1B29287C-4F0E-4AB5-A881-925127CAE9AC}"/>
              </a:ext>
            </a:extLst>
          </p:cNvPr>
          <p:cNvSpPr/>
          <p:nvPr/>
        </p:nvSpPr>
        <p:spPr>
          <a:xfrm>
            <a:off x="3428856" y="533822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Arrow: Up 136">
            <a:extLst>
              <a:ext uri="{FF2B5EF4-FFF2-40B4-BE49-F238E27FC236}">
                <a16:creationId xmlns:a16="http://schemas.microsoft.com/office/drawing/2014/main" id="{A9C1134B-9993-494D-9D19-8CDA32D3BCF6}"/>
              </a:ext>
            </a:extLst>
          </p:cNvPr>
          <p:cNvSpPr/>
          <p:nvPr/>
        </p:nvSpPr>
        <p:spPr>
          <a:xfrm>
            <a:off x="4434551" y="530934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Arrow: Up 137">
            <a:extLst>
              <a:ext uri="{FF2B5EF4-FFF2-40B4-BE49-F238E27FC236}">
                <a16:creationId xmlns:a16="http://schemas.microsoft.com/office/drawing/2014/main" id="{D3AB293D-DEC7-4D1C-961B-CCF35D71E79B}"/>
              </a:ext>
            </a:extLst>
          </p:cNvPr>
          <p:cNvSpPr/>
          <p:nvPr/>
        </p:nvSpPr>
        <p:spPr>
          <a:xfrm>
            <a:off x="4657835" y="530934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Arrow: Up 138">
            <a:extLst>
              <a:ext uri="{FF2B5EF4-FFF2-40B4-BE49-F238E27FC236}">
                <a16:creationId xmlns:a16="http://schemas.microsoft.com/office/drawing/2014/main" id="{E150DEB9-C1E6-49CE-9FA4-FA831146B546}"/>
              </a:ext>
            </a:extLst>
          </p:cNvPr>
          <p:cNvSpPr/>
          <p:nvPr/>
        </p:nvSpPr>
        <p:spPr>
          <a:xfrm>
            <a:off x="4883336" y="531257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0" name="Arrow: Up 139">
            <a:extLst>
              <a:ext uri="{FF2B5EF4-FFF2-40B4-BE49-F238E27FC236}">
                <a16:creationId xmlns:a16="http://schemas.microsoft.com/office/drawing/2014/main" id="{ACC595E2-BD98-4915-B1FB-9796E0FA2F13}"/>
              </a:ext>
            </a:extLst>
          </p:cNvPr>
          <p:cNvSpPr/>
          <p:nvPr/>
        </p:nvSpPr>
        <p:spPr>
          <a:xfrm>
            <a:off x="5801919" y="357701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Arrow: Up 140">
            <a:extLst>
              <a:ext uri="{FF2B5EF4-FFF2-40B4-BE49-F238E27FC236}">
                <a16:creationId xmlns:a16="http://schemas.microsoft.com/office/drawing/2014/main" id="{AFCDFCFF-9F76-4494-82CD-A4FF954FD54F}"/>
              </a:ext>
            </a:extLst>
          </p:cNvPr>
          <p:cNvSpPr/>
          <p:nvPr/>
        </p:nvSpPr>
        <p:spPr>
          <a:xfrm>
            <a:off x="6025203" y="357701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Arrow: Up 141">
            <a:extLst>
              <a:ext uri="{FF2B5EF4-FFF2-40B4-BE49-F238E27FC236}">
                <a16:creationId xmlns:a16="http://schemas.microsoft.com/office/drawing/2014/main" id="{1AA409A2-2015-489A-98E4-D3C2D1CBFC66}"/>
              </a:ext>
            </a:extLst>
          </p:cNvPr>
          <p:cNvSpPr/>
          <p:nvPr/>
        </p:nvSpPr>
        <p:spPr>
          <a:xfrm>
            <a:off x="6250704" y="3580242"/>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Arrow: Up 142">
            <a:extLst>
              <a:ext uri="{FF2B5EF4-FFF2-40B4-BE49-F238E27FC236}">
                <a16:creationId xmlns:a16="http://schemas.microsoft.com/office/drawing/2014/main" id="{8461DA70-6242-49DE-9D77-42275DEF3F00}"/>
              </a:ext>
            </a:extLst>
          </p:cNvPr>
          <p:cNvSpPr/>
          <p:nvPr/>
        </p:nvSpPr>
        <p:spPr>
          <a:xfrm>
            <a:off x="3174677" y="358252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Arrow: Up 143">
            <a:extLst>
              <a:ext uri="{FF2B5EF4-FFF2-40B4-BE49-F238E27FC236}">
                <a16:creationId xmlns:a16="http://schemas.microsoft.com/office/drawing/2014/main" id="{C174D675-9F11-4EDC-A0EA-360DB82B0A2C}"/>
              </a:ext>
            </a:extLst>
          </p:cNvPr>
          <p:cNvSpPr/>
          <p:nvPr/>
        </p:nvSpPr>
        <p:spPr>
          <a:xfrm>
            <a:off x="3397961" y="3582520"/>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Arrow: Up 144">
            <a:extLst>
              <a:ext uri="{FF2B5EF4-FFF2-40B4-BE49-F238E27FC236}">
                <a16:creationId xmlns:a16="http://schemas.microsoft.com/office/drawing/2014/main" id="{4256D1F4-4D78-4875-AF20-B5B188C79EA8}"/>
              </a:ext>
            </a:extLst>
          </p:cNvPr>
          <p:cNvSpPr/>
          <p:nvPr/>
        </p:nvSpPr>
        <p:spPr>
          <a:xfrm>
            <a:off x="3623462" y="3585751"/>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6" name="Arrow: Up 145">
            <a:extLst>
              <a:ext uri="{FF2B5EF4-FFF2-40B4-BE49-F238E27FC236}">
                <a16:creationId xmlns:a16="http://schemas.microsoft.com/office/drawing/2014/main" id="{6BF14EDC-4C7D-4EBA-B92C-79DCAF0AF3B2}"/>
              </a:ext>
            </a:extLst>
          </p:cNvPr>
          <p:cNvSpPr/>
          <p:nvPr/>
        </p:nvSpPr>
        <p:spPr>
          <a:xfrm rot="10800000">
            <a:off x="5758063" y="208939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Arrow: Up 146">
            <a:extLst>
              <a:ext uri="{FF2B5EF4-FFF2-40B4-BE49-F238E27FC236}">
                <a16:creationId xmlns:a16="http://schemas.microsoft.com/office/drawing/2014/main" id="{C91ABEED-C3BA-4B46-ACCC-8ADFD6855637}"/>
              </a:ext>
            </a:extLst>
          </p:cNvPr>
          <p:cNvSpPr/>
          <p:nvPr/>
        </p:nvSpPr>
        <p:spPr>
          <a:xfrm rot="10800000">
            <a:off x="5981347" y="208939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Arrow: Up 147">
            <a:extLst>
              <a:ext uri="{FF2B5EF4-FFF2-40B4-BE49-F238E27FC236}">
                <a16:creationId xmlns:a16="http://schemas.microsoft.com/office/drawing/2014/main" id="{264C9E88-6D23-48DC-B2FE-641D7E7E0744}"/>
              </a:ext>
            </a:extLst>
          </p:cNvPr>
          <p:cNvSpPr/>
          <p:nvPr/>
        </p:nvSpPr>
        <p:spPr>
          <a:xfrm rot="10800000">
            <a:off x="7028279" y="207303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Arrow: Up 148">
            <a:extLst>
              <a:ext uri="{FF2B5EF4-FFF2-40B4-BE49-F238E27FC236}">
                <a16:creationId xmlns:a16="http://schemas.microsoft.com/office/drawing/2014/main" id="{933F245C-9023-4657-B99A-63059F4015E6}"/>
              </a:ext>
            </a:extLst>
          </p:cNvPr>
          <p:cNvSpPr/>
          <p:nvPr/>
        </p:nvSpPr>
        <p:spPr>
          <a:xfrm rot="10800000">
            <a:off x="7251563" y="207303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Arrow: Up 149">
            <a:extLst>
              <a:ext uri="{FF2B5EF4-FFF2-40B4-BE49-F238E27FC236}">
                <a16:creationId xmlns:a16="http://schemas.microsoft.com/office/drawing/2014/main" id="{25BEEE6A-2162-45C4-8B9E-BF4AFB223CB2}"/>
              </a:ext>
            </a:extLst>
          </p:cNvPr>
          <p:cNvSpPr/>
          <p:nvPr/>
        </p:nvSpPr>
        <p:spPr>
          <a:xfrm rot="10800000">
            <a:off x="7039935" y="361281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1" name="Arrow: Up 150">
            <a:extLst>
              <a:ext uri="{FF2B5EF4-FFF2-40B4-BE49-F238E27FC236}">
                <a16:creationId xmlns:a16="http://schemas.microsoft.com/office/drawing/2014/main" id="{8F6A2E5A-B4E9-4622-A3E0-1BBD4A88F193}"/>
              </a:ext>
            </a:extLst>
          </p:cNvPr>
          <p:cNvSpPr/>
          <p:nvPr/>
        </p:nvSpPr>
        <p:spPr>
          <a:xfrm rot="10800000">
            <a:off x="7263219" y="361281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Arrow: Up 151">
            <a:extLst>
              <a:ext uri="{FF2B5EF4-FFF2-40B4-BE49-F238E27FC236}">
                <a16:creationId xmlns:a16="http://schemas.microsoft.com/office/drawing/2014/main" id="{D0700945-2242-44B9-95AA-377E70896F56}"/>
              </a:ext>
            </a:extLst>
          </p:cNvPr>
          <p:cNvSpPr/>
          <p:nvPr/>
        </p:nvSpPr>
        <p:spPr>
          <a:xfrm rot="10800000">
            <a:off x="5801919" y="532320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Arrow: Up 152">
            <a:extLst>
              <a:ext uri="{FF2B5EF4-FFF2-40B4-BE49-F238E27FC236}">
                <a16:creationId xmlns:a16="http://schemas.microsoft.com/office/drawing/2014/main" id="{8D994B35-F82C-46E5-872D-5C329DDCE440}"/>
              </a:ext>
            </a:extLst>
          </p:cNvPr>
          <p:cNvSpPr/>
          <p:nvPr/>
        </p:nvSpPr>
        <p:spPr>
          <a:xfrm rot="10800000">
            <a:off x="6985880" y="530611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Arrow: Up 153">
            <a:extLst>
              <a:ext uri="{FF2B5EF4-FFF2-40B4-BE49-F238E27FC236}">
                <a16:creationId xmlns:a16="http://schemas.microsoft.com/office/drawing/2014/main" id="{4551E1E9-36D8-411D-B60B-80B3819F7FBF}"/>
              </a:ext>
            </a:extLst>
          </p:cNvPr>
          <p:cNvSpPr/>
          <p:nvPr/>
        </p:nvSpPr>
        <p:spPr>
          <a:xfrm rot="10800000">
            <a:off x="7209164" y="530611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Arrow: Up 154">
            <a:extLst>
              <a:ext uri="{FF2B5EF4-FFF2-40B4-BE49-F238E27FC236}">
                <a16:creationId xmlns:a16="http://schemas.microsoft.com/office/drawing/2014/main" id="{E2CF2DD4-82C9-47AE-B843-51BF5002485F}"/>
              </a:ext>
            </a:extLst>
          </p:cNvPr>
          <p:cNvSpPr/>
          <p:nvPr/>
        </p:nvSpPr>
        <p:spPr>
          <a:xfrm rot="10800000">
            <a:off x="7434665" y="5309342"/>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Arrow: Up 155">
            <a:extLst>
              <a:ext uri="{FF2B5EF4-FFF2-40B4-BE49-F238E27FC236}">
                <a16:creationId xmlns:a16="http://schemas.microsoft.com/office/drawing/2014/main" id="{EEA53418-DEB7-4B70-A006-842AAA614A63}"/>
              </a:ext>
            </a:extLst>
          </p:cNvPr>
          <p:cNvSpPr/>
          <p:nvPr/>
        </p:nvSpPr>
        <p:spPr>
          <a:xfrm rot="10800000">
            <a:off x="3159493" y="2829068"/>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7" name="Arrow: Up 156">
            <a:extLst>
              <a:ext uri="{FF2B5EF4-FFF2-40B4-BE49-F238E27FC236}">
                <a16:creationId xmlns:a16="http://schemas.microsoft.com/office/drawing/2014/main" id="{1F973CAA-04B8-417D-BE17-906FFA48259E}"/>
              </a:ext>
            </a:extLst>
          </p:cNvPr>
          <p:cNvSpPr/>
          <p:nvPr/>
        </p:nvSpPr>
        <p:spPr>
          <a:xfrm rot="10800000">
            <a:off x="3382777" y="2829067"/>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Arrow: Up 157">
            <a:extLst>
              <a:ext uri="{FF2B5EF4-FFF2-40B4-BE49-F238E27FC236}">
                <a16:creationId xmlns:a16="http://schemas.microsoft.com/office/drawing/2014/main" id="{5C2C0188-6E4F-4693-A133-96E7491A630B}"/>
              </a:ext>
            </a:extLst>
          </p:cNvPr>
          <p:cNvSpPr/>
          <p:nvPr/>
        </p:nvSpPr>
        <p:spPr>
          <a:xfrm rot="10800000">
            <a:off x="3177767" y="4452461"/>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Arrow: Up 158">
            <a:extLst>
              <a:ext uri="{FF2B5EF4-FFF2-40B4-BE49-F238E27FC236}">
                <a16:creationId xmlns:a16="http://schemas.microsoft.com/office/drawing/2014/main" id="{0D428E8F-F472-456D-83DC-8B0A51F83280}"/>
              </a:ext>
            </a:extLst>
          </p:cNvPr>
          <p:cNvSpPr/>
          <p:nvPr/>
        </p:nvSpPr>
        <p:spPr>
          <a:xfrm rot="10800000">
            <a:off x="3401051" y="4452460"/>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0" name="Arrow: Up 159">
            <a:extLst>
              <a:ext uri="{FF2B5EF4-FFF2-40B4-BE49-F238E27FC236}">
                <a16:creationId xmlns:a16="http://schemas.microsoft.com/office/drawing/2014/main" id="{C3D1212D-2BF4-4BA0-AF21-049517AAE0AA}"/>
              </a:ext>
            </a:extLst>
          </p:cNvPr>
          <p:cNvSpPr/>
          <p:nvPr/>
        </p:nvSpPr>
        <p:spPr>
          <a:xfrm rot="10800000">
            <a:off x="3200258" y="621684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1" name="Arrow: Up 160">
            <a:extLst>
              <a:ext uri="{FF2B5EF4-FFF2-40B4-BE49-F238E27FC236}">
                <a16:creationId xmlns:a16="http://schemas.microsoft.com/office/drawing/2014/main" id="{C68364AF-1B86-4438-BBE2-8A62DE3FC613}"/>
              </a:ext>
            </a:extLst>
          </p:cNvPr>
          <p:cNvSpPr/>
          <p:nvPr/>
        </p:nvSpPr>
        <p:spPr>
          <a:xfrm rot="10800000">
            <a:off x="3423542" y="6216844"/>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Arrow: Up 161">
            <a:extLst>
              <a:ext uri="{FF2B5EF4-FFF2-40B4-BE49-F238E27FC236}">
                <a16:creationId xmlns:a16="http://schemas.microsoft.com/office/drawing/2014/main" id="{4604DE03-B39A-45C2-8C50-C923102AAA12}"/>
              </a:ext>
            </a:extLst>
          </p:cNvPr>
          <p:cNvSpPr/>
          <p:nvPr/>
        </p:nvSpPr>
        <p:spPr>
          <a:xfrm rot="10800000">
            <a:off x="3649043" y="6220075"/>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Arrow: Up 162">
            <a:extLst>
              <a:ext uri="{FF2B5EF4-FFF2-40B4-BE49-F238E27FC236}">
                <a16:creationId xmlns:a16="http://schemas.microsoft.com/office/drawing/2014/main" id="{4859CA55-A23B-4513-BD7A-335C6F983BBB}"/>
              </a:ext>
            </a:extLst>
          </p:cNvPr>
          <p:cNvSpPr/>
          <p:nvPr/>
        </p:nvSpPr>
        <p:spPr>
          <a:xfrm>
            <a:off x="4447487" y="620105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Arrow: Up 163">
            <a:extLst>
              <a:ext uri="{FF2B5EF4-FFF2-40B4-BE49-F238E27FC236}">
                <a16:creationId xmlns:a16="http://schemas.microsoft.com/office/drawing/2014/main" id="{F265690E-A417-45A9-9C74-B193BA78942A}"/>
              </a:ext>
            </a:extLst>
          </p:cNvPr>
          <p:cNvSpPr/>
          <p:nvPr/>
        </p:nvSpPr>
        <p:spPr>
          <a:xfrm>
            <a:off x="4670771" y="620105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Arrow: Up 164">
            <a:extLst>
              <a:ext uri="{FF2B5EF4-FFF2-40B4-BE49-F238E27FC236}">
                <a16:creationId xmlns:a16="http://schemas.microsoft.com/office/drawing/2014/main" id="{157191D7-1459-4B41-B516-6BFD1F30027C}"/>
              </a:ext>
            </a:extLst>
          </p:cNvPr>
          <p:cNvSpPr/>
          <p:nvPr/>
        </p:nvSpPr>
        <p:spPr>
          <a:xfrm>
            <a:off x="4896272" y="620428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6" name="Arrow: Up 165">
            <a:extLst>
              <a:ext uri="{FF2B5EF4-FFF2-40B4-BE49-F238E27FC236}">
                <a16:creationId xmlns:a16="http://schemas.microsoft.com/office/drawing/2014/main" id="{757E76E6-459F-4904-96B5-CA5F0A2C8B15}"/>
              </a:ext>
            </a:extLst>
          </p:cNvPr>
          <p:cNvSpPr/>
          <p:nvPr/>
        </p:nvSpPr>
        <p:spPr>
          <a:xfrm rot="10800000">
            <a:off x="4432334" y="4428364"/>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Arrow: Up 166">
            <a:extLst>
              <a:ext uri="{FF2B5EF4-FFF2-40B4-BE49-F238E27FC236}">
                <a16:creationId xmlns:a16="http://schemas.microsoft.com/office/drawing/2014/main" id="{5D2B661F-08BA-4E30-AEFF-12F15B8A0F27}"/>
              </a:ext>
            </a:extLst>
          </p:cNvPr>
          <p:cNvSpPr/>
          <p:nvPr/>
        </p:nvSpPr>
        <p:spPr>
          <a:xfrm rot="10800000">
            <a:off x="4655618" y="4428363"/>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Arrow: Up 167">
            <a:extLst>
              <a:ext uri="{FF2B5EF4-FFF2-40B4-BE49-F238E27FC236}">
                <a16:creationId xmlns:a16="http://schemas.microsoft.com/office/drawing/2014/main" id="{2FE91A12-7DCA-4C8A-AC37-5FD46BC67BD7}"/>
              </a:ext>
            </a:extLst>
          </p:cNvPr>
          <p:cNvSpPr/>
          <p:nvPr/>
        </p:nvSpPr>
        <p:spPr>
          <a:xfrm rot="10800000">
            <a:off x="4430233" y="2809204"/>
            <a:ext cx="223284" cy="2764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9" name="Arrow: Up 168">
            <a:extLst>
              <a:ext uri="{FF2B5EF4-FFF2-40B4-BE49-F238E27FC236}">
                <a16:creationId xmlns:a16="http://schemas.microsoft.com/office/drawing/2014/main" id="{5C2A37A1-B57E-4934-B219-6351E69DDE6A}"/>
              </a:ext>
            </a:extLst>
          </p:cNvPr>
          <p:cNvSpPr/>
          <p:nvPr/>
        </p:nvSpPr>
        <p:spPr>
          <a:xfrm>
            <a:off x="5751882" y="278376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Arrow: Up 169">
            <a:extLst>
              <a:ext uri="{FF2B5EF4-FFF2-40B4-BE49-F238E27FC236}">
                <a16:creationId xmlns:a16="http://schemas.microsoft.com/office/drawing/2014/main" id="{0406914D-EBDB-4CA6-A8C1-148AB33AD917}"/>
              </a:ext>
            </a:extLst>
          </p:cNvPr>
          <p:cNvSpPr/>
          <p:nvPr/>
        </p:nvSpPr>
        <p:spPr>
          <a:xfrm>
            <a:off x="5975166" y="278376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1" name="Arrow: Up 170">
            <a:extLst>
              <a:ext uri="{FF2B5EF4-FFF2-40B4-BE49-F238E27FC236}">
                <a16:creationId xmlns:a16="http://schemas.microsoft.com/office/drawing/2014/main" id="{69025067-CFA7-460A-BED0-101726C7B91A}"/>
              </a:ext>
            </a:extLst>
          </p:cNvPr>
          <p:cNvSpPr/>
          <p:nvPr/>
        </p:nvSpPr>
        <p:spPr>
          <a:xfrm>
            <a:off x="6200667" y="2786996"/>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2" name="Arrow: Up 171">
            <a:extLst>
              <a:ext uri="{FF2B5EF4-FFF2-40B4-BE49-F238E27FC236}">
                <a16:creationId xmlns:a16="http://schemas.microsoft.com/office/drawing/2014/main" id="{9E8BC619-B7D7-44AF-AAA6-42D9752F0A68}"/>
              </a:ext>
            </a:extLst>
          </p:cNvPr>
          <p:cNvSpPr/>
          <p:nvPr/>
        </p:nvSpPr>
        <p:spPr>
          <a:xfrm>
            <a:off x="7000641" y="278053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Arrow: Up 172">
            <a:extLst>
              <a:ext uri="{FF2B5EF4-FFF2-40B4-BE49-F238E27FC236}">
                <a16:creationId xmlns:a16="http://schemas.microsoft.com/office/drawing/2014/main" id="{94F64EF0-C02A-4288-8818-8A889ADF661F}"/>
              </a:ext>
            </a:extLst>
          </p:cNvPr>
          <p:cNvSpPr/>
          <p:nvPr/>
        </p:nvSpPr>
        <p:spPr>
          <a:xfrm>
            <a:off x="7223925" y="278053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4" name="Arrow: Up 173">
            <a:extLst>
              <a:ext uri="{FF2B5EF4-FFF2-40B4-BE49-F238E27FC236}">
                <a16:creationId xmlns:a16="http://schemas.microsoft.com/office/drawing/2014/main" id="{B60A9F4B-407A-4CDF-BF5C-7A6B2A25E12C}"/>
              </a:ext>
            </a:extLst>
          </p:cNvPr>
          <p:cNvSpPr/>
          <p:nvPr/>
        </p:nvSpPr>
        <p:spPr>
          <a:xfrm>
            <a:off x="7449426" y="278376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Arrow: Up 174">
            <a:extLst>
              <a:ext uri="{FF2B5EF4-FFF2-40B4-BE49-F238E27FC236}">
                <a16:creationId xmlns:a16="http://schemas.microsoft.com/office/drawing/2014/main" id="{B14D4D89-8754-44BE-91FF-A0265046FE7D}"/>
              </a:ext>
            </a:extLst>
          </p:cNvPr>
          <p:cNvSpPr/>
          <p:nvPr/>
        </p:nvSpPr>
        <p:spPr>
          <a:xfrm>
            <a:off x="5779329" y="4404935"/>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Arrow: Up 175">
            <a:extLst>
              <a:ext uri="{FF2B5EF4-FFF2-40B4-BE49-F238E27FC236}">
                <a16:creationId xmlns:a16="http://schemas.microsoft.com/office/drawing/2014/main" id="{528277B5-4905-4637-B103-137395229D2E}"/>
              </a:ext>
            </a:extLst>
          </p:cNvPr>
          <p:cNvSpPr/>
          <p:nvPr/>
        </p:nvSpPr>
        <p:spPr>
          <a:xfrm>
            <a:off x="6002613" y="440493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7" name="Arrow: Up 176">
            <a:extLst>
              <a:ext uri="{FF2B5EF4-FFF2-40B4-BE49-F238E27FC236}">
                <a16:creationId xmlns:a16="http://schemas.microsoft.com/office/drawing/2014/main" id="{70C1208A-BF6C-4691-992F-6DE5DC42437C}"/>
              </a:ext>
            </a:extLst>
          </p:cNvPr>
          <p:cNvSpPr/>
          <p:nvPr/>
        </p:nvSpPr>
        <p:spPr>
          <a:xfrm>
            <a:off x="6979801" y="439982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8" name="Arrow: Up 177">
            <a:extLst>
              <a:ext uri="{FF2B5EF4-FFF2-40B4-BE49-F238E27FC236}">
                <a16:creationId xmlns:a16="http://schemas.microsoft.com/office/drawing/2014/main" id="{FC3A3EC5-44F1-4610-B36D-85C1A2A8CBB5}"/>
              </a:ext>
            </a:extLst>
          </p:cNvPr>
          <p:cNvSpPr/>
          <p:nvPr/>
        </p:nvSpPr>
        <p:spPr>
          <a:xfrm>
            <a:off x="7203085" y="439982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Arrow: Up 178">
            <a:extLst>
              <a:ext uri="{FF2B5EF4-FFF2-40B4-BE49-F238E27FC236}">
                <a16:creationId xmlns:a16="http://schemas.microsoft.com/office/drawing/2014/main" id="{6FF55B74-E45C-45FB-9288-CB732DAD5A7B}"/>
              </a:ext>
            </a:extLst>
          </p:cNvPr>
          <p:cNvSpPr/>
          <p:nvPr/>
        </p:nvSpPr>
        <p:spPr>
          <a:xfrm>
            <a:off x="7428586" y="440305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Arrow: Up 179">
            <a:extLst>
              <a:ext uri="{FF2B5EF4-FFF2-40B4-BE49-F238E27FC236}">
                <a16:creationId xmlns:a16="http://schemas.microsoft.com/office/drawing/2014/main" id="{C74F27C5-B2A1-421B-B882-882B1395EF20}"/>
              </a:ext>
            </a:extLst>
          </p:cNvPr>
          <p:cNvSpPr/>
          <p:nvPr/>
        </p:nvSpPr>
        <p:spPr>
          <a:xfrm>
            <a:off x="5777761" y="618599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Arrow: Up 180">
            <a:extLst>
              <a:ext uri="{FF2B5EF4-FFF2-40B4-BE49-F238E27FC236}">
                <a16:creationId xmlns:a16="http://schemas.microsoft.com/office/drawing/2014/main" id="{7718B7E6-9523-4E0F-8D28-C4EF42DA4AA2}"/>
              </a:ext>
            </a:extLst>
          </p:cNvPr>
          <p:cNvSpPr/>
          <p:nvPr/>
        </p:nvSpPr>
        <p:spPr>
          <a:xfrm>
            <a:off x="6001045" y="6185993"/>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Arrow: Up 181">
            <a:extLst>
              <a:ext uri="{FF2B5EF4-FFF2-40B4-BE49-F238E27FC236}">
                <a16:creationId xmlns:a16="http://schemas.microsoft.com/office/drawing/2014/main" id="{46F9C312-B61B-46AF-A8AE-152F64F17A59}"/>
              </a:ext>
            </a:extLst>
          </p:cNvPr>
          <p:cNvSpPr/>
          <p:nvPr/>
        </p:nvSpPr>
        <p:spPr>
          <a:xfrm>
            <a:off x="6226546" y="6189224"/>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Arrow: Up 182">
            <a:extLst>
              <a:ext uri="{FF2B5EF4-FFF2-40B4-BE49-F238E27FC236}">
                <a16:creationId xmlns:a16="http://schemas.microsoft.com/office/drawing/2014/main" id="{B1B0506A-7062-4F11-B318-F69E63DF8FD2}"/>
              </a:ext>
            </a:extLst>
          </p:cNvPr>
          <p:cNvSpPr/>
          <p:nvPr/>
        </p:nvSpPr>
        <p:spPr>
          <a:xfrm>
            <a:off x="6985880" y="616931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Arrow: Up 183">
            <a:extLst>
              <a:ext uri="{FF2B5EF4-FFF2-40B4-BE49-F238E27FC236}">
                <a16:creationId xmlns:a16="http://schemas.microsoft.com/office/drawing/2014/main" id="{F7407615-5F2F-40C4-B6F0-51C74C71FF37}"/>
              </a:ext>
            </a:extLst>
          </p:cNvPr>
          <p:cNvSpPr/>
          <p:nvPr/>
        </p:nvSpPr>
        <p:spPr>
          <a:xfrm>
            <a:off x="7209164" y="6169317"/>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5" name="Arrow: Up 184">
            <a:extLst>
              <a:ext uri="{FF2B5EF4-FFF2-40B4-BE49-F238E27FC236}">
                <a16:creationId xmlns:a16="http://schemas.microsoft.com/office/drawing/2014/main" id="{8F4E89AC-CEDE-4BBF-80A5-324AC3E288E4}"/>
              </a:ext>
            </a:extLst>
          </p:cNvPr>
          <p:cNvSpPr/>
          <p:nvPr/>
        </p:nvSpPr>
        <p:spPr>
          <a:xfrm>
            <a:off x="7434665" y="6172548"/>
            <a:ext cx="223284" cy="276447"/>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TextBox 185">
            <a:extLst>
              <a:ext uri="{FF2B5EF4-FFF2-40B4-BE49-F238E27FC236}">
                <a16:creationId xmlns:a16="http://schemas.microsoft.com/office/drawing/2014/main" id="{33B94B99-FCCC-4BD5-814A-84BC35FE3886}"/>
              </a:ext>
            </a:extLst>
          </p:cNvPr>
          <p:cNvSpPr txBox="1"/>
          <p:nvPr/>
        </p:nvSpPr>
        <p:spPr>
          <a:xfrm>
            <a:off x="8206938" y="1962310"/>
            <a:ext cx="891980" cy="4570482"/>
          </a:xfrm>
          <a:prstGeom prst="rect">
            <a:avLst/>
          </a:prstGeom>
          <a:noFill/>
        </p:spPr>
        <p:txBody>
          <a:bodyPr wrap="square" rtlCol="0">
            <a:spAutoFit/>
          </a:bodyPr>
          <a:lstStyle/>
          <a:p>
            <a:r>
              <a:rPr lang="es-MX" sz="1700" dirty="0"/>
              <a:t>74</a:t>
            </a:r>
          </a:p>
          <a:p>
            <a:endParaRPr lang="es-MX" sz="1700" dirty="0"/>
          </a:p>
          <a:p>
            <a:endParaRPr lang="es-MX" sz="1700" dirty="0"/>
          </a:p>
          <a:p>
            <a:r>
              <a:rPr lang="es-MX" sz="1700" dirty="0"/>
              <a:t>24</a:t>
            </a:r>
          </a:p>
          <a:p>
            <a:endParaRPr lang="es-MX" sz="1700" dirty="0"/>
          </a:p>
          <a:p>
            <a:endParaRPr lang="es-MX" sz="1700" dirty="0"/>
          </a:p>
          <a:p>
            <a:r>
              <a:rPr lang="es-MX" sz="1700" dirty="0"/>
              <a:t>72</a:t>
            </a:r>
          </a:p>
          <a:p>
            <a:endParaRPr lang="es-MX" sz="1700" dirty="0"/>
          </a:p>
          <a:p>
            <a:endParaRPr lang="es-MX" sz="1700" dirty="0"/>
          </a:p>
          <a:p>
            <a:r>
              <a:rPr lang="es-MX" sz="1700" dirty="0"/>
              <a:t>23</a:t>
            </a:r>
          </a:p>
          <a:p>
            <a:endParaRPr lang="es-MX" sz="2400" dirty="0"/>
          </a:p>
          <a:p>
            <a:endParaRPr lang="es-MX" sz="1700" dirty="0"/>
          </a:p>
          <a:p>
            <a:r>
              <a:rPr lang="es-MX" sz="1700" dirty="0"/>
              <a:t>71</a:t>
            </a:r>
          </a:p>
          <a:p>
            <a:endParaRPr lang="es-MX" sz="1200" dirty="0"/>
          </a:p>
          <a:p>
            <a:endParaRPr lang="es-MX" sz="1700" dirty="0"/>
          </a:p>
          <a:p>
            <a:endParaRPr lang="es-MX" sz="1700" dirty="0"/>
          </a:p>
          <a:p>
            <a:r>
              <a:rPr lang="es-MX" sz="1700" dirty="0"/>
              <a:t>25</a:t>
            </a:r>
          </a:p>
        </p:txBody>
      </p:sp>
      <p:sp>
        <p:nvSpPr>
          <p:cNvPr id="92" name="Rectangle 91">
            <a:extLst>
              <a:ext uri="{FF2B5EF4-FFF2-40B4-BE49-F238E27FC236}">
                <a16:creationId xmlns:a16="http://schemas.microsoft.com/office/drawing/2014/main" id="{796E6916-F7F9-4A1C-B18E-1F4164DCBC00}"/>
              </a:ext>
            </a:extLst>
          </p:cNvPr>
          <p:cNvSpPr/>
          <p:nvPr/>
        </p:nvSpPr>
        <p:spPr>
          <a:xfrm>
            <a:off x="341066" y="315310"/>
            <a:ext cx="2495248" cy="954107"/>
          </a:xfrm>
          <a:prstGeom prst="rect">
            <a:avLst/>
          </a:prstGeom>
        </p:spPr>
        <p:txBody>
          <a:bodyPr wrap="square">
            <a:spAutoFit/>
          </a:bodyPr>
          <a:lstStyle/>
          <a:p>
            <a:r>
              <a:rPr lang="en-US" sz="2800" b="1" dirty="0"/>
              <a:t>Dimensionality reduction</a:t>
            </a:r>
          </a:p>
        </p:txBody>
      </p:sp>
      <p:cxnSp>
        <p:nvCxnSpPr>
          <p:cNvPr id="95" name="Straight Arrow Connector 94">
            <a:extLst>
              <a:ext uri="{FF2B5EF4-FFF2-40B4-BE49-F238E27FC236}">
                <a16:creationId xmlns:a16="http://schemas.microsoft.com/office/drawing/2014/main" id="{E4FF1B48-BF3B-4F84-9FF7-095629D57433}"/>
              </a:ext>
            </a:extLst>
          </p:cNvPr>
          <p:cNvCxnSpPr>
            <a:cxnSpLocks/>
          </p:cNvCxnSpPr>
          <p:nvPr/>
        </p:nvCxnSpPr>
        <p:spPr>
          <a:xfrm flipV="1">
            <a:off x="3495212" y="838531"/>
            <a:ext cx="595331" cy="342994"/>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B19E05D-B8D1-4FEE-A32C-DA92CDF66B30}"/>
              </a:ext>
            </a:extLst>
          </p:cNvPr>
          <p:cNvCxnSpPr>
            <a:cxnSpLocks/>
          </p:cNvCxnSpPr>
          <p:nvPr/>
        </p:nvCxnSpPr>
        <p:spPr>
          <a:xfrm flipH="1" flipV="1">
            <a:off x="4171506" y="779190"/>
            <a:ext cx="665582" cy="459107"/>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9DBC5B-ECE1-4CE0-BFFA-77478A33666E}"/>
              </a:ext>
            </a:extLst>
          </p:cNvPr>
          <p:cNvCxnSpPr>
            <a:cxnSpLocks/>
          </p:cNvCxnSpPr>
          <p:nvPr/>
        </p:nvCxnSpPr>
        <p:spPr>
          <a:xfrm flipV="1">
            <a:off x="6079318" y="805853"/>
            <a:ext cx="550941" cy="415022"/>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DAFB1BB-CDBA-42EE-9F8B-AFADCAC5E376}"/>
              </a:ext>
            </a:extLst>
          </p:cNvPr>
          <p:cNvCxnSpPr>
            <a:cxnSpLocks/>
          </p:cNvCxnSpPr>
          <p:nvPr/>
        </p:nvCxnSpPr>
        <p:spPr>
          <a:xfrm flipH="1" flipV="1">
            <a:off x="6840663" y="805853"/>
            <a:ext cx="398541" cy="37602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A90E903-BB30-44F9-B6C1-B7D2F0118777}"/>
              </a:ext>
            </a:extLst>
          </p:cNvPr>
          <p:cNvSpPr txBox="1"/>
          <p:nvPr/>
        </p:nvSpPr>
        <p:spPr>
          <a:xfrm>
            <a:off x="3286319" y="144145"/>
            <a:ext cx="1776604" cy="646331"/>
          </a:xfrm>
          <a:prstGeom prst="rect">
            <a:avLst/>
          </a:prstGeom>
          <a:noFill/>
        </p:spPr>
        <p:txBody>
          <a:bodyPr wrap="square" rtlCol="0">
            <a:spAutoFit/>
          </a:bodyPr>
          <a:lstStyle/>
          <a:p>
            <a:pPr algn="ctr"/>
            <a:r>
              <a:rPr lang="es-MX" b="1" dirty="0">
                <a:solidFill>
                  <a:schemeClr val="accent2"/>
                </a:solidFill>
              </a:rPr>
              <a:t>Dimensión 1</a:t>
            </a:r>
          </a:p>
          <a:p>
            <a:pPr algn="ctr"/>
            <a:r>
              <a:rPr lang="es-MX" b="1" dirty="0">
                <a:solidFill>
                  <a:schemeClr val="accent2"/>
                </a:solidFill>
              </a:rPr>
              <a:t>“Proxy NSE”</a:t>
            </a:r>
            <a:endParaRPr lang="es-PE" b="1" dirty="0">
              <a:solidFill>
                <a:schemeClr val="accent2"/>
              </a:solidFill>
            </a:endParaRPr>
          </a:p>
        </p:txBody>
      </p:sp>
      <p:sp>
        <p:nvSpPr>
          <p:cNvPr id="102" name="TextBox 101">
            <a:extLst>
              <a:ext uri="{FF2B5EF4-FFF2-40B4-BE49-F238E27FC236}">
                <a16:creationId xmlns:a16="http://schemas.microsoft.com/office/drawing/2014/main" id="{99B2C828-56D5-4072-A05D-351A46754B10}"/>
              </a:ext>
            </a:extLst>
          </p:cNvPr>
          <p:cNvSpPr txBox="1"/>
          <p:nvPr/>
        </p:nvSpPr>
        <p:spPr>
          <a:xfrm>
            <a:off x="5899332" y="132009"/>
            <a:ext cx="1842562" cy="646331"/>
          </a:xfrm>
          <a:prstGeom prst="rect">
            <a:avLst/>
          </a:prstGeom>
          <a:noFill/>
        </p:spPr>
        <p:txBody>
          <a:bodyPr wrap="square" rtlCol="0">
            <a:spAutoFit/>
          </a:bodyPr>
          <a:lstStyle/>
          <a:p>
            <a:pPr algn="ctr"/>
            <a:r>
              <a:rPr lang="es-MX" b="1" dirty="0">
                <a:solidFill>
                  <a:srgbClr val="7030A0"/>
                </a:solidFill>
              </a:rPr>
              <a:t>Dimensión 2</a:t>
            </a:r>
          </a:p>
          <a:p>
            <a:pPr algn="ctr"/>
            <a:r>
              <a:rPr lang="es-MX" b="1" dirty="0">
                <a:solidFill>
                  <a:srgbClr val="7030A0"/>
                </a:solidFill>
              </a:rPr>
              <a:t>“Digitalización”</a:t>
            </a:r>
            <a:endParaRPr lang="es-PE" b="1" dirty="0">
              <a:solidFill>
                <a:srgbClr val="7030A0"/>
              </a:solidFill>
            </a:endParaRPr>
          </a:p>
        </p:txBody>
      </p:sp>
    </p:spTree>
    <p:extLst>
      <p:ext uri="{BB962C8B-B14F-4D97-AF65-F5344CB8AC3E}">
        <p14:creationId xmlns:p14="http://schemas.microsoft.com/office/powerpoint/2010/main" val="2653037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FD47C34-F299-499B-A56C-D120BC06DB6C}"/>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Técnicas de Data Mining</a:t>
            </a:r>
          </a:p>
        </p:txBody>
      </p:sp>
      <p:graphicFrame>
        <p:nvGraphicFramePr>
          <p:cNvPr id="9" name="Diagram 8">
            <a:extLst>
              <a:ext uri="{FF2B5EF4-FFF2-40B4-BE49-F238E27FC236}">
                <a16:creationId xmlns:a16="http://schemas.microsoft.com/office/drawing/2014/main" id="{E697CD88-C0B1-47B0-97C5-156A14DC7A1A}"/>
              </a:ext>
            </a:extLst>
          </p:cNvPr>
          <p:cNvGraphicFramePr/>
          <p:nvPr/>
        </p:nvGraphicFramePr>
        <p:xfrm>
          <a:off x="5166628" y="470446"/>
          <a:ext cx="6480047" cy="591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6593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a:solidFill>
                  <a:schemeClr val="tx1"/>
                </a:solidFill>
                <a:latin typeface="+mj-lt"/>
                <a:ea typeface="+mj-ea"/>
                <a:cs typeface="+mj-cs"/>
              </a:rPr>
              <a:t>Introducción a data mining</a:t>
            </a: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5AEDA1-38E4-4A53-A669-0BB9A64D0C26}"/>
              </a:ext>
            </a:extLst>
          </p:cNvPr>
          <p:cNvSpPr txBox="1"/>
          <p:nvPr/>
        </p:nvSpPr>
        <p:spPr>
          <a:xfrm>
            <a:off x="1007364" y="2149002"/>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Definiciones básicas</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Técnicas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b="1" dirty="0"/>
              <a:t>Evaluación de técnicas </a:t>
            </a:r>
          </a:p>
          <a:p>
            <a:pPr marL="285750" indent="-228600">
              <a:lnSpc>
                <a:spcPct val="90000"/>
              </a:lnSpc>
              <a:spcAft>
                <a:spcPts val="600"/>
              </a:spcAft>
              <a:buFont typeface="Arial" panose="020B0604020202020204" pitchFamily="34" charset="0"/>
              <a:buChar char="•"/>
            </a:pPr>
            <a:endParaRPr lang="es-PE" sz="2000" b="1" dirty="0"/>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Proceso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Impacto de una solución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Herramientas de data mining</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lvl="1"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3042904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371094" y="1161288"/>
            <a:ext cx="3300984" cy="1124712"/>
          </a:xfrm>
        </p:spPr>
        <p:txBody>
          <a:bodyPr vert="horz" lIns="91440" tIns="45720" rIns="91440" bIns="45720" rtlCol="0" anchor="b">
            <a:normAutofit/>
          </a:bodyPr>
          <a:lstStyle/>
          <a:p>
            <a:r>
              <a:rPr lang="es-PE" sz="2800" b="1" dirty="0"/>
              <a:t>Evaluación de técnicas de regresión </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Content Placeholder 5">
            <a:extLst>
              <a:ext uri="{FF2B5EF4-FFF2-40B4-BE49-F238E27FC236}">
                <a16:creationId xmlns:a16="http://schemas.microsoft.com/office/drawing/2014/main" id="{28CAA426-B9CA-4ADD-8E45-B77235B0A35C}"/>
              </a:ext>
            </a:extLst>
          </p:cNvPr>
          <p:cNvSpPr>
            <a:spLocks noGrp="1"/>
          </p:cNvSpPr>
          <p:nvPr>
            <p:ph idx="1"/>
          </p:nvPr>
        </p:nvSpPr>
        <p:spPr>
          <a:xfrm>
            <a:off x="568783" y="2903111"/>
            <a:ext cx="3397736" cy="3695020"/>
          </a:xfrm>
        </p:spPr>
        <p:txBody>
          <a:bodyPr>
            <a:normAutofit/>
          </a:bodyPr>
          <a:lstStyle/>
          <a:p>
            <a:r>
              <a:rPr lang="es-MX" sz="2000" dirty="0">
                <a:latin typeface="+mj-lt"/>
                <a:cs typeface="Arial" panose="020B0604020202020204" pitchFamily="34" charset="0"/>
              </a:rPr>
              <a:t>Se necesita hacer comparables los errores de las predicciones (negativos vs positivos) antes de promediarlos:</a:t>
            </a:r>
          </a:p>
          <a:p>
            <a:endParaRPr lang="es-MX" sz="2000" dirty="0">
              <a:latin typeface="+mj-lt"/>
              <a:cs typeface="Arial" panose="020B0604020202020204" pitchFamily="34" charset="0"/>
            </a:endParaRPr>
          </a:p>
          <a:p>
            <a:pPr lvl="1"/>
            <a:r>
              <a:rPr lang="es-MX" sz="2000" dirty="0">
                <a:latin typeface="+mj-lt"/>
                <a:cs typeface="Arial" panose="020B0604020202020204" pitchFamily="34" charset="0"/>
              </a:rPr>
              <a:t>Se elevan a la potencia cuadrada: MSE, RMSE</a:t>
            </a:r>
          </a:p>
          <a:p>
            <a:pPr lvl="1"/>
            <a:endParaRPr lang="es-MX" sz="2000" dirty="0">
              <a:latin typeface="+mj-lt"/>
              <a:cs typeface="Arial" panose="020B0604020202020204" pitchFamily="34" charset="0"/>
            </a:endParaRPr>
          </a:p>
          <a:p>
            <a:pPr lvl="1"/>
            <a:r>
              <a:rPr lang="es-MX" sz="2000" dirty="0">
                <a:latin typeface="+mj-lt"/>
                <a:cs typeface="Arial" panose="020B0604020202020204" pitchFamily="34" charset="0"/>
              </a:rPr>
              <a:t>Se convierten a valor absoluto: MAE, MAPE</a:t>
            </a: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pPr marL="0" indent="0">
              <a:buNone/>
            </a:pPr>
            <a:endParaRPr lang="es-PE"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7ACC972-D1D8-45D3-A50A-E1F51F29ECC0}"/>
              </a:ext>
            </a:extLst>
          </p:cNvPr>
          <p:cNvPicPr>
            <a:picLocks noChangeAspect="1"/>
          </p:cNvPicPr>
          <p:nvPr/>
        </p:nvPicPr>
        <p:blipFill>
          <a:blip r:embed="rId3"/>
          <a:stretch>
            <a:fillRect/>
          </a:stretch>
        </p:blipFill>
        <p:spPr>
          <a:xfrm>
            <a:off x="4132689" y="2716885"/>
            <a:ext cx="2495361" cy="3722587"/>
          </a:xfrm>
          <a:prstGeom prst="rect">
            <a:avLst/>
          </a:prstGeom>
        </p:spPr>
      </p:pic>
      <p:pic>
        <p:nvPicPr>
          <p:cNvPr id="49" name="Picture 48">
            <a:extLst>
              <a:ext uri="{FF2B5EF4-FFF2-40B4-BE49-F238E27FC236}">
                <a16:creationId xmlns:a16="http://schemas.microsoft.com/office/drawing/2014/main" id="{99BBF37A-9839-4BD0-B9E3-1C170C99F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3885" y="2272073"/>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FFC5910F-1EAA-4CB5-960C-B90EC32BF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8206" y="3864040"/>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C1AF1F2F-6E63-4334-B0A4-745F1773DF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294" y="5360507"/>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40368742-63CD-4981-BC3C-9915971883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28295" y="3072502"/>
            <a:ext cx="595912" cy="60969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BE249BC5-A9F2-4F47-9162-79FCD52C5A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5506" y="1524813"/>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679D0A32-5497-4195-B557-52AB45850E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8627" y="4654999"/>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121876EC-5F53-452C-A01C-D50A448969E7}"/>
              </a:ext>
            </a:extLst>
          </p:cNvPr>
          <p:cNvSpPr txBox="1"/>
          <p:nvPr/>
        </p:nvSpPr>
        <p:spPr>
          <a:xfrm>
            <a:off x="8240377" y="673755"/>
            <a:ext cx="891980" cy="646331"/>
          </a:xfrm>
          <a:prstGeom prst="rect">
            <a:avLst/>
          </a:prstGeom>
          <a:noFill/>
        </p:spPr>
        <p:txBody>
          <a:bodyPr wrap="square" rtlCol="0">
            <a:spAutoFit/>
          </a:bodyPr>
          <a:lstStyle/>
          <a:p>
            <a:pPr algn="ctr"/>
            <a:r>
              <a:rPr lang="es-MX" b="1" dirty="0">
                <a:solidFill>
                  <a:schemeClr val="tx1">
                    <a:lumMod val="95000"/>
                    <a:lumOff val="5000"/>
                  </a:schemeClr>
                </a:solidFill>
              </a:rPr>
              <a:t>Venta real</a:t>
            </a:r>
            <a:endParaRPr lang="es-MX" dirty="0">
              <a:solidFill>
                <a:schemeClr val="tx1">
                  <a:lumMod val="95000"/>
                  <a:lumOff val="5000"/>
                </a:schemeClr>
              </a:solidFill>
            </a:endParaRPr>
          </a:p>
        </p:txBody>
      </p:sp>
      <p:sp>
        <p:nvSpPr>
          <p:cNvPr id="56" name="TextBox 55">
            <a:extLst>
              <a:ext uri="{FF2B5EF4-FFF2-40B4-BE49-F238E27FC236}">
                <a16:creationId xmlns:a16="http://schemas.microsoft.com/office/drawing/2014/main" id="{7340FA89-3FD0-445E-8C30-115E4BF1D316}"/>
              </a:ext>
            </a:extLst>
          </p:cNvPr>
          <p:cNvSpPr txBox="1"/>
          <p:nvPr/>
        </p:nvSpPr>
        <p:spPr>
          <a:xfrm>
            <a:off x="8240377" y="1612867"/>
            <a:ext cx="891980" cy="4539704"/>
          </a:xfrm>
          <a:prstGeom prst="rect">
            <a:avLst/>
          </a:prstGeom>
          <a:noFill/>
        </p:spPr>
        <p:txBody>
          <a:bodyPr wrap="square" rtlCol="0">
            <a:spAutoFit/>
          </a:bodyPr>
          <a:lstStyle/>
          <a:p>
            <a:pPr algn="ctr"/>
            <a:r>
              <a:rPr lang="es-MX" sz="1700" dirty="0">
                <a:solidFill>
                  <a:schemeClr val="tx1">
                    <a:lumMod val="95000"/>
                    <a:lumOff val="5000"/>
                  </a:schemeClr>
                </a:solidFill>
              </a:rPr>
              <a:t>$1,000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$20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$300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$50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$800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$100</a:t>
            </a:r>
          </a:p>
          <a:p>
            <a:pPr algn="ctr"/>
            <a:endParaRPr lang="es-MX" sz="1700" dirty="0">
              <a:solidFill>
                <a:schemeClr val="tx1">
                  <a:lumMod val="95000"/>
                  <a:lumOff val="5000"/>
                </a:schemeClr>
              </a:solidFill>
            </a:endParaRPr>
          </a:p>
        </p:txBody>
      </p:sp>
      <p:sp>
        <p:nvSpPr>
          <p:cNvPr id="57" name="TextBox 56">
            <a:extLst>
              <a:ext uri="{FF2B5EF4-FFF2-40B4-BE49-F238E27FC236}">
                <a16:creationId xmlns:a16="http://schemas.microsoft.com/office/drawing/2014/main" id="{10875E00-AA1A-45CF-ABCF-22FB9639B441}"/>
              </a:ext>
            </a:extLst>
          </p:cNvPr>
          <p:cNvSpPr txBox="1"/>
          <p:nvPr/>
        </p:nvSpPr>
        <p:spPr>
          <a:xfrm>
            <a:off x="9213830" y="683003"/>
            <a:ext cx="1108307" cy="646331"/>
          </a:xfrm>
          <a:prstGeom prst="rect">
            <a:avLst/>
          </a:prstGeom>
          <a:noFill/>
        </p:spPr>
        <p:txBody>
          <a:bodyPr wrap="square" rtlCol="0">
            <a:spAutoFit/>
          </a:bodyPr>
          <a:lstStyle/>
          <a:p>
            <a:pPr algn="ctr"/>
            <a:r>
              <a:rPr lang="es-MX" b="1" dirty="0">
                <a:solidFill>
                  <a:schemeClr val="tx1">
                    <a:lumMod val="95000"/>
                    <a:lumOff val="5000"/>
                  </a:schemeClr>
                </a:solidFill>
              </a:rPr>
              <a:t>Venta predicha</a:t>
            </a:r>
            <a:endParaRPr lang="es-MX" dirty="0">
              <a:solidFill>
                <a:schemeClr val="tx1">
                  <a:lumMod val="95000"/>
                  <a:lumOff val="5000"/>
                </a:schemeClr>
              </a:solidFill>
            </a:endParaRPr>
          </a:p>
        </p:txBody>
      </p:sp>
      <p:sp>
        <p:nvSpPr>
          <p:cNvPr id="58" name="TextBox 57">
            <a:extLst>
              <a:ext uri="{FF2B5EF4-FFF2-40B4-BE49-F238E27FC236}">
                <a16:creationId xmlns:a16="http://schemas.microsoft.com/office/drawing/2014/main" id="{1C72664D-22D1-43DC-BC2E-506B25313C13}"/>
              </a:ext>
            </a:extLst>
          </p:cNvPr>
          <p:cNvSpPr txBox="1"/>
          <p:nvPr/>
        </p:nvSpPr>
        <p:spPr>
          <a:xfrm>
            <a:off x="9274055" y="1612867"/>
            <a:ext cx="891980" cy="4539704"/>
          </a:xfrm>
          <a:prstGeom prst="rect">
            <a:avLst/>
          </a:prstGeom>
          <a:noFill/>
        </p:spPr>
        <p:txBody>
          <a:bodyPr wrap="square" rtlCol="0">
            <a:spAutoFit/>
          </a:bodyPr>
          <a:lstStyle/>
          <a:p>
            <a:pPr algn="ctr"/>
            <a:r>
              <a:rPr lang="es-MX" sz="1700" dirty="0">
                <a:solidFill>
                  <a:schemeClr val="tx1">
                    <a:lumMod val="95000"/>
                    <a:lumOff val="5000"/>
                  </a:schemeClr>
                </a:solidFill>
              </a:rPr>
              <a:t>$800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$100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$250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$2,000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$300</a:t>
            </a:r>
          </a:p>
          <a:p>
            <a:pPr algn="ctr"/>
            <a:endParaRPr lang="es-MX" sz="1700" dirty="0">
              <a:solidFill>
                <a:schemeClr val="tx1">
                  <a:lumMod val="95000"/>
                  <a:lumOff val="5000"/>
                </a:schemeClr>
              </a:solidFill>
            </a:endParaRPr>
          </a:p>
        </p:txBody>
      </p:sp>
      <p:sp>
        <p:nvSpPr>
          <p:cNvPr id="59" name="TextBox 58">
            <a:extLst>
              <a:ext uri="{FF2B5EF4-FFF2-40B4-BE49-F238E27FC236}">
                <a16:creationId xmlns:a16="http://schemas.microsoft.com/office/drawing/2014/main" id="{762C9EDF-1CB2-4A8E-9CDC-D16E43777D78}"/>
              </a:ext>
            </a:extLst>
          </p:cNvPr>
          <p:cNvSpPr txBox="1"/>
          <p:nvPr/>
        </p:nvSpPr>
        <p:spPr>
          <a:xfrm>
            <a:off x="9958856" y="821502"/>
            <a:ext cx="1664361" cy="369332"/>
          </a:xfrm>
          <a:prstGeom prst="rect">
            <a:avLst/>
          </a:prstGeom>
          <a:noFill/>
        </p:spPr>
        <p:txBody>
          <a:bodyPr wrap="square" rtlCol="0">
            <a:spAutoFit/>
          </a:bodyPr>
          <a:lstStyle/>
          <a:p>
            <a:pPr algn="ctr"/>
            <a:r>
              <a:rPr lang="es-MX" b="1" dirty="0"/>
              <a:t>Diff</a:t>
            </a:r>
            <a:endParaRPr lang="es-MX" dirty="0"/>
          </a:p>
        </p:txBody>
      </p:sp>
      <p:sp>
        <p:nvSpPr>
          <p:cNvPr id="60" name="TextBox 59">
            <a:extLst>
              <a:ext uri="{FF2B5EF4-FFF2-40B4-BE49-F238E27FC236}">
                <a16:creationId xmlns:a16="http://schemas.microsoft.com/office/drawing/2014/main" id="{4FC30220-72E4-4115-B8D6-B92D448F5EF3}"/>
              </a:ext>
            </a:extLst>
          </p:cNvPr>
          <p:cNvSpPr txBox="1"/>
          <p:nvPr/>
        </p:nvSpPr>
        <p:spPr>
          <a:xfrm>
            <a:off x="10236884" y="1612867"/>
            <a:ext cx="1108306" cy="4539704"/>
          </a:xfrm>
          <a:prstGeom prst="rect">
            <a:avLst/>
          </a:prstGeom>
          <a:noFill/>
        </p:spPr>
        <p:txBody>
          <a:bodyPr wrap="square" rtlCol="0">
            <a:spAutoFit/>
          </a:bodyPr>
          <a:lstStyle/>
          <a:p>
            <a:pPr algn="ctr"/>
            <a:r>
              <a:rPr lang="es-MX" sz="1700" dirty="0">
                <a:solidFill>
                  <a:srgbClr val="FF0000"/>
                </a:solidFill>
              </a:rPr>
              <a:t>-$200</a:t>
            </a:r>
          </a:p>
          <a:p>
            <a:pPr algn="ctr"/>
            <a:endParaRPr lang="es-MX" sz="1700" dirty="0"/>
          </a:p>
          <a:p>
            <a:pPr algn="ctr"/>
            <a:endParaRPr lang="es-MX" sz="1700" dirty="0"/>
          </a:p>
          <a:p>
            <a:pPr algn="ctr"/>
            <a:r>
              <a:rPr lang="es-MX" sz="1700" dirty="0">
                <a:solidFill>
                  <a:schemeClr val="accent1">
                    <a:lumMod val="75000"/>
                  </a:schemeClr>
                </a:solidFill>
              </a:rPr>
              <a:t>+$80</a:t>
            </a:r>
          </a:p>
          <a:p>
            <a:pPr algn="ctr"/>
            <a:endParaRPr lang="es-MX" sz="1700" dirty="0"/>
          </a:p>
          <a:p>
            <a:pPr algn="ctr"/>
            <a:endParaRPr lang="es-MX" sz="1700" dirty="0"/>
          </a:p>
          <a:p>
            <a:pPr algn="ctr"/>
            <a:r>
              <a:rPr lang="es-MX" sz="1700" dirty="0">
                <a:solidFill>
                  <a:srgbClr val="FF0000"/>
                </a:solidFill>
              </a:rPr>
              <a:t>-$50</a:t>
            </a:r>
          </a:p>
          <a:p>
            <a:pPr algn="ctr"/>
            <a:endParaRPr lang="es-MX" sz="1700" dirty="0"/>
          </a:p>
          <a:p>
            <a:pPr algn="ctr"/>
            <a:endParaRPr lang="es-MX" sz="1700" dirty="0"/>
          </a:p>
          <a:p>
            <a:pPr algn="ctr"/>
            <a:r>
              <a:rPr lang="es-MX" sz="1700" dirty="0">
                <a:solidFill>
                  <a:srgbClr val="FF0000"/>
                </a:solidFill>
              </a:rPr>
              <a:t>-$40</a:t>
            </a:r>
          </a:p>
          <a:p>
            <a:pPr algn="ctr"/>
            <a:endParaRPr lang="es-MX" sz="1700" dirty="0"/>
          </a:p>
          <a:p>
            <a:pPr algn="ctr"/>
            <a:endParaRPr lang="es-MX" sz="1700" dirty="0"/>
          </a:p>
          <a:p>
            <a:pPr algn="ctr"/>
            <a:r>
              <a:rPr lang="es-MX" sz="1700" dirty="0">
                <a:solidFill>
                  <a:schemeClr val="accent1">
                    <a:lumMod val="75000"/>
                  </a:schemeClr>
                </a:solidFill>
              </a:rPr>
              <a:t>+$1,200</a:t>
            </a:r>
          </a:p>
          <a:p>
            <a:pPr algn="ctr"/>
            <a:endParaRPr lang="es-MX" sz="1700" dirty="0">
              <a:solidFill>
                <a:schemeClr val="accent1">
                  <a:lumMod val="75000"/>
                </a:schemeClr>
              </a:solidFill>
            </a:endParaRPr>
          </a:p>
          <a:p>
            <a:pPr algn="ctr"/>
            <a:endParaRPr lang="es-MX" sz="1700" dirty="0">
              <a:solidFill>
                <a:schemeClr val="accent1">
                  <a:lumMod val="75000"/>
                </a:schemeClr>
              </a:solidFill>
            </a:endParaRPr>
          </a:p>
          <a:p>
            <a:pPr algn="ctr"/>
            <a:r>
              <a:rPr lang="es-MX" sz="1700" dirty="0">
                <a:solidFill>
                  <a:schemeClr val="accent1">
                    <a:lumMod val="75000"/>
                  </a:schemeClr>
                </a:solidFill>
              </a:rPr>
              <a:t>+$200</a:t>
            </a:r>
          </a:p>
          <a:p>
            <a:pPr algn="ctr"/>
            <a:endParaRPr lang="es-MX" sz="1700" dirty="0"/>
          </a:p>
        </p:txBody>
      </p:sp>
      <p:sp>
        <p:nvSpPr>
          <p:cNvPr id="7" name="Rectangle 6">
            <a:extLst>
              <a:ext uri="{FF2B5EF4-FFF2-40B4-BE49-F238E27FC236}">
                <a16:creationId xmlns:a16="http://schemas.microsoft.com/office/drawing/2014/main" id="{E1540BF7-5817-4A5A-BD22-106FBF467565}"/>
              </a:ext>
            </a:extLst>
          </p:cNvPr>
          <p:cNvSpPr/>
          <p:nvPr/>
        </p:nvSpPr>
        <p:spPr>
          <a:xfrm>
            <a:off x="6902220" y="533654"/>
            <a:ext cx="4623220" cy="5790691"/>
          </a:xfrm>
          <a:prstGeom prst="rect">
            <a:avLst/>
          </a:prstGeom>
          <a:solidFill>
            <a:schemeClr val="accent6">
              <a:lumMod val="20000"/>
              <a:lumOff val="8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415528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371094" y="1161288"/>
            <a:ext cx="3595426" cy="1124712"/>
          </a:xfrm>
        </p:spPr>
        <p:txBody>
          <a:bodyPr vert="horz" lIns="91440" tIns="45720" rIns="91440" bIns="45720" rtlCol="0" anchor="b">
            <a:normAutofit/>
          </a:bodyPr>
          <a:lstStyle/>
          <a:p>
            <a:r>
              <a:rPr lang="es-PE" sz="2800" b="1" dirty="0"/>
              <a:t>Evaluación de técnicas de clasificación</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99BBF37A-9839-4BD0-B9E3-1C170C99F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539" y="2483216"/>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FFC5910F-1EAA-4CB5-960C-B90EC32BF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860" y="4075183"/>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C1AF1F2F-6E63-4334-B0A4-745F1773D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5948" y="5571650"/>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40368742-63CD-4981-BC3C-9915971883C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1949" y="3283645"/>
            <a:ext cx="595912" cy="60969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BE249BC5-A9F2-4F47-9162-79FCD52C5A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9160" y="1735956"/>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679D0A32-5497-4195-B557-52AB45850E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2281" y="4866142"/>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121876EC-5F53-452C-A01C-D50A448969E7}"/>
              </a:ext>
            </a:extLst>
          </p:cNvPr>
          <p:cNvSpPr txBox="1"/>
          <p:nvPr/>
        </p:nvSpPr>
        <p:spPr>
          <a:xfrm>
            <a:off x="6414031" y="884898"/>
            <a:ext cx="891980" cy="646331"/>
          </a:xfrm>
          <a:prstGeom prst="rect">
            <a:avLst/>
          </a:prstGeom>
          <a:noFill/>
        </p:spPr>
        <p:txBody>
          <a:bodyPr wrap="square" rtlCol="0">
            <a:spAutoFit/>
          </a:bodyPr>
          <a:lstStyle/>
          <a:p>
            <a:pPr algn="ctr"/>
            <a:r>
              <a:rPr lang="es-MX" b="1" dirty="0">
                <a:solidFill>
                  <a:schemeClr val="tx1">
                    <a:lumMod val="95000"/>
                    <a:lumOff val="5000"/>
                  </a:schemeClr>
                </a:solidFill>
              </a:rPr>
              <a:t>Fuga real</a:t>
            </a:r>
            <a:endParaRPr lang="es-MX" dirty="0">
              <a:solidFill>
                <a:schemeClr val="tx1">
                  <a:lumMod val="95000"/>
                  <a:lumOff val="5000"/>
                </a:schemeClr>
              </a:solidFill>
            </a:endParaRPr>
          </a:p>
        </p:txBody>
      </p:sp>
      <p:sp>
        <p:nvSpPr>
          <p:cNvPr id="56" name="TextBox 55">
            <a:extLst>
              <a:ext uri="{FF2B5EF4-FFF2-40B4-BE49-F238E27FC236}">
                <a16:creationId xmlns:a16="http://schemas.microsoft.com/office/drawing/2014/main" id="{7340FA89-3FD0-445E-8C30-115E4BF1D316}"/>
              </a:ext>
            </a:extLst>
          </p:cNvPr>
          <p:cNvSpPr txBox="1"/>
          <p:nvPr/>
        </p:nvSpPr>
        <p:spPr>
          <a:xfrm>
            <a:off x="6414031" y="1824010"/>
            <a:ext cx="891980" cy="4539704"/>
          </a:xfrm>
          <a:prstGeom prst="rect">
            <a:avLst/>
          </a:prstGeom>
          <a:noFill/>
        </p:spPr>
        <p:txBody>
          <a:bodyPr wrap="square" rtlCol="0">
            <a:spAutoFit/>
          </a:bodyPr>
          <a:lstStyle/>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p:txBody>
      </p:sp>
      <p:sp>
        <p:nvSpPr>
          <p:cNvPr id="57" name="TextBox 56">
            <a:extLst>
              <a:ext uri="{FF2B5EF4-FFF2-40B4-BE49-F238E27FC236}">
                <a16:creationId xmlns:a16="http://schemas.microsoft.com/office/drawing/2014/main" id="{10875E00-AA1A-45CF-ABCF-22FB9639B441}"/>
              </a:ext>
            </a:extLst>
          </p:cNvPr>
          <p:cNvSpPr txBox="1"/>
          <p:nvPr/>
        </p:nvSpPr>
        <p:spPr>
          <a:xfrm>
            <a:off x="7387484" y="894146"/>
            <a:ext cx="1108307" cy="646331"/>
          </a:xfrm>
          <a:prstGeom prst="rect">
            <a:avLst/>
          </a:prstGeom>
          <a:noFill/>
        </p:spPr>
        <p:txBody>
          <a:bodyPr wrap="square" rtlCol="0">
            <a:spAutoFit/>
          </a:bodyPr>
          <a:lstStyle/>
          <a:p>
            <a:pPr algn="ctr"/>
            <a:r>
              <a:rPr lang="es-MX" b="1" dirty="0">
                <a:solidFill>
                  <a:schemeClr val="tx1">
                    <a:lumMod val="95000"/>
                    <a:lumOff val="5000"/>
                  </a:schemeClr>
                </a:solidFill>
              </a:rPr>
              <a:t>Fuga predicha</a:t>
            </a:r>
            <a:endParaRPr lang="es-MX" dirty="0">
              <a:solidFill>
                <a:schemeClr val="tx1">
                  <a:lumMod val="95000"/>
                  <a:lumOff val="5000"/>
                </a:schemeClr>
              </a:solidFill>
            </a:endParaRPr>
          </a:p>
        </p:txBody>
      </p:sp>
      <p:sp>
        <p:nvSpPr>
          <p:cNvPr id="58" name="TextBox 57">
            <a:extLst>
              <a:ext uri="{FF2B5EF4-FFF2-40B4-BE49-F238E27FC236}">
                <a16:creationId xmlns:a16="http://schemas.microsoft.com/office/drawing/2014/main" id="{1C72664D-22D1-43DC-BC2E-506B25313C13}"/>
              </a:ext>
            </a:extLst>
          </p:cNvPr>
          <p:cNvSpPr txBox="1"/>
          <p:nvPr/>
        </p:nvSpPr>
        <p:spPr>
          <a:xfrm>
            <a:off x="7447709" y="1811653"/>
            <a:ext cx="891980" cy="4539704"/>
          </a:xfrm>
          <a:prstGeom prst="rect">
            <a:avLst/>
          </a:prstGeom>
          <a:noFill/>
        </p:spPr>
        <p:txBody>
          <a:bodyPr wrap="square" rtlCol="0">
            <a:spAutoFit/>
          </a:bodyPr>
          <a:lstStyle/>
          <a:p>
            <a:pPr algn="ctr"/>
            <a:r>
              <a:rPr lang="es-MX" sz="1700" dirty="0">
                <a:solidFill>
                  <a:schemeClr val="tx1">
                    <a:lumMod val="95000"/>
                    <a:lumOff val="5000"/>
                  </a:schemeClr>
                </a:solidFill>
              </a:rPr>
              <a:t>15%</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84%</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55%</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57%</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22%</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39%</a:t>
            </a:r>
          </a:p>
          <a:p>
            <a:pPr algn="ctr"/>
            <a:endParaRPr lang="es-MX" sz="1700" dirty="0">
              <a:solidFill>
                <a:schemeClr val="tx1">
                  <a:lumMod val="95000"/>
                  <a:lumOff val="5000"/>
                </a:schemeClr>
              </a:solidFill>
            </a:endParaRPr>
          </a:p>
        </p:txBody>
      </p:sp>
      <p:sp>
        <p:nvSpPr>
          <p:cNvPr id="7" name="Rectangle 6">
            <a:extLst>
              <a:ext uri="{FF2B5EF4-FFF2-40B4-BE49-F238E27FC236}">
                <a16:creationId xmlns:a16="http://schemas.microsoft.com/office/drawing/2014/main" id="{E1540BF7-5817-4A5A-BD22-106FBF467565}"/>
              </a:ext>
            </a:extLst>
          </p:cNvPr>
          <p:cNvSpPr/>
          <p:nvPr/>
        </p:nvSpPr>
        <p:spPr>
          <a:xfrm>
            <a:off x="5075874" y="744797"/>
            <a:ext cx="3595426" cy="5790691"/>
          </a:xfrm>
          <a:prstGeom prst="rect">
            <a:avLst/>
          </a:prstGeom>
          <a:solidFill>
            <a:schemeClr val="accent6">
              <a:lumMod val="20000"/>
              <a:lumOff val="8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Rectangle 26">
            <a:extLst>
              <a:ext uri="{FF2B5EF4-FFF2-40B4-BE49-F238E27FC236}">
                <a16:creationId xmlns:a16="http://schemas.microsoft.com/office/drawing/2014/main" id="{DB37DC32-98FF-4E05-A183-CF1DE3E68D4B}"/>
              </a:ext>
            </a:extLst>
          </p:cNvPr>
          <p:cNvSpPr/>
          <p:nvPr/>
        </p:nvSpPr>
        <p:spPr>
          <a:xfrm>
            <a:off x="8727246" y="744797"/>
            <a:ext cx="2255664" cy="5790691"/>
          </a:xfrm>
          <a:prstGeom prst="rect">
            <a:avLst/>
          </a:prstGeom>
          <a:solidFill>
            <a:schemeClr val="accent4">
              <a:lumMod val="20000"/>
              <a:lumOff val="8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TextBox 28">
            <a:extLst>
              <a:ext uri="{FF2B5EF4-FFF2-40B4-BE49-F238E27FC236}">
                <a16:creationId xmlns:a16="http://schemas.microsoft.com/office/drawing/2014/main" id="{B424197F-AD2A-4455-9155-392366AFF9DD}"/>
              </a:ext>
            </a:extLst>
          </p:cNvPr>
          <p:cNvSpPr txBox="1"/>
          <p:nvPr/>
        </p:nvSpPr>
        <p:spPr>
          <a:xfrm>
            <a:off x="8826906" y="894146"/>
            <a:ext cx="1108307" cy="646331"/>
          </a:xfrm>
          <a:prstGeom prst="rect">
            <a:avLst/>
          </a:prstGeom>
          <a:noFill/>
        </p:spPr>
        <p:txBody>
          <a:bodyPr wrap="square" rtlCol="0">
            <a:spAutoFit/>
          </a:bodyPr>
          <a:lstStyle/>
          <a:p>
            <a:pPr algn="ctr"/>
            <a:r>
              <a:rPr lang="es-MX" b="1" dirty="0">
                <a:solidFill>
                  <a:schemeClr val="tx1">
                    <a:lumMod val="95000"/>
                    <a:lumOff val="5000"/>
                  </a:schemeClr>
                </a:solidFill>
              </a:rPr>
              <a:t>Corte al 50%</a:t>
            </a:r>
            <a:endParaRPr lang="es-MX" dirty="0">
              <a:solidFill>
                <a:schemeClr val="tx1">
                  <a:lumMod val="95000"/>
                  <a:lumOff val="5000"/>
                </a:schemeClr>
              </a:solidFill>
            </a:endParaRPr>
          </a:p>
        </p:txBody>
      </p:sp>
      <p:sp>
        <p:nvSpPr>
          <p:cNvPr id="30" name="TextBox 29">
            <a:extLst>
              <a:ext uri="{FF2B5EF4-FFF2-40B4-BE49-F238E27FC236}">
                <a16:creationId xmlns:a16="http://schemas.microsoft.com/office/drawing/2014/main" id="{A086BEB0-C0A9-4A2E-B7D7-DCB9E658C4DD}"/>
              </a:ext>
            </a:extLst>
          </p:cNvPr>
          <p:cNvSpPr txBox="1"/>
          <p:nvPr/>
        </p:nvSpPr>
        <p:spPr>
          <a:xfrm>
            <a:off x="8887131" y="1824010"/>
            <a:ext cx="891980" cy="4539704"/>
          </a:xfrm>
          <a:prstGeom prst="rect">
            <a:avLst/>
          </a:prstGeom>
          <a:noFill/>
        </p:spPr>
        <p:txBody>
          <a:bodyPr wrap="square" rtlCol="0">
            <a:spAutoFit/>
          </a:bodyPr>
          <a:lstStyle/>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b="1" dirty="0">
                <a:solidFill>
                  <a:srgbClr val="FF0000"/>
                </a:solidFill>
              </a:rPr>
              <a:t>1 (!)</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b="1" dirty="0">
                <a:solidFill>
                  <a:srgbClr val="FF0000"/>
                </a:solidFill>
              </a:rPr>
              <a:t>0 (!)</a:t>
            </a:r>
          </a:p>
          <a:p>
            <a:pPr algn="ctr"/>
            <a:endParaRPr lang="es-MX" sz="1700" dirty="0">
              <a:solidFill>
                <a:schemeClr val="tx1">
                  <a:lumMod val="95000"/>
                  <a:lumOff val="5000"/>
                </a:schemeClr>
              </a:solidFill>
            </a:endParaRPr>
          </a:p>
        </p:txBody>
      </p:sp>
      <p:sp>
        <p:nvSpPr>
          <p:cNvPr id="32" name="TextBox 31">
            <a:extLst>
              <a:ext uri="{FF2B5EF4-FFF2-40B4-BE49-F238E27FC236}">
                <a16:creationId xmlns:a16="http://schemas.microsoft.com/office/drawing/2014/main" id="{A28724BB-5FE6-4F0F-9255-612BDF2C506A}"/>
              </a:ext>
            </a:extLst>
          </p:cNvPr>
          <p:cNvSpPr txBox="1"/>
          <p:nvPr/>
        </p:nvSpPr>
        <p:spPr>
          <a:xfrm>
            <a:off x="9889188" y="894146"/>
            <a:ext cx="1108307" cy="646331"/>
          </a:xfrm>
          <a:prstGeom prst="rect">
            <a:avLst/>
          </a:prstGeom>
          <a:noFill/>
        </p:spPr>
        <p:txBody>
          <a:bodyPr wrap="square" rtlCol="0">
            <a:spAutoFit/>
          </a:bodyPr>
          <a:lstStyle/>
          <a:p>
            <a:pPr algn="ctr"/>
            <a:r>
              <a:rPr lang="es-MX" b="1" dirty="0">
                <a:solidFill>
                  <a:schemeClr val="tx1">
                    <a:lumMod val="95000"/>
                    <a:lumOff val="5000"/>
                  </a:schemeClr>
                </a:solidFill>
              </a:rPr>
              <a:t>Corte al 60%</a:t>
            </a:r>
            <a:endParaRPr lang="es-MX" dirty="0">
              <a:solidFill>
                <a:schemeClr val="tx1">
                  <a:lumMod val="95000"/>
                  <a:lumOff val="5000"/>
                </a:schemeClr>
              </a:solidFill>
            </a:endParaRPr>
          </a:p>
        </p:txBody>
      </p:sp>
      <p:sp>
        <p:nvSpPr>
          <p:cNvPr id="33" name="TextBox 32">
            <a:extLst>
              <a:ext uri="{FF2B5EF4-FFF2-40B4-BE49-F238E27FC236}">
                <a16:creationId xmlns:a16="http://schemas.microsoft.com/office/drawing/2014/main" id="{2CEB4E55-05E5-4EBC-A0D8-6BC81DFE56D7}"/>
              </a:ext>
            </a:extLst>
          </p:cNvPr>
          <p:cNvSpPr txBox="1"/>
          <p:nvPr/>
        </p:nvSpPr>
        <p:spPr>
          <a:xfrm>
            <a:off x="9973977" y="1805331"/>
            <a:ext cx="891980" cy="4539704"/>
          </a:xfrm>
          <a:prstGeom prst="rect">
            <a:avLst/>
          </a:prstGeom>
          <a:noFill/>
        </p:spPr>
        <p:txBody>
          <a:bodyPr wrap="square" rtlCol="0">
            <a:spAutoFit/>
          </a:bodyPr>
          <a:lstStyle/>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b="1" dirty="0">
                <a:solidFill>
                  <a:srgbClr val="FF0000"/>
                </a:solidFill>
              </a:rPr>
              <a:t>0 (!)</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b="1" dirty="0">
                <a:solidFill>
                  <a:srgbClr val="FF0000"/>
                </a:solidFill>
              </a:rPr>
              <a:t>0 (!)</a:t>
            </a:r>
          </a:p>
          <a:p>
            <a:pPr algn="ctr"/>
            <a:endParaRPr lang="es-MX" sz="1700" dirty="0">
              <a:solidFill>
                <a:schemeClr val="tx1">
                  <a:lumMod val="95000"/>
                  <a:lumOff val="5000"/>
                </a:schemeClr>
              </a:solidFill>
            </a:endParaRPr>
          </a:p>
        </p:txBody>
      </p:sp>
      <p:sp>
        <p:nvSpPr>
          <p:cNvPr id="34" name="Content Placeholder 5">
            <a:extLst>
              <a:ext uri="{FF2B5EF4-FFF2-40B4-BE49-F238E27FC236}">
                <a16:creationId xmlns:a16="http://schemas.microsoft.com/office/drawing/2014/main" id="{E9B76BBD-3D38-4784-B5F0-A43770B78B4D}"/>
              </a:ext>
            </a:extLst>
          </p:cNvPr>
          <p:cNvSpPr>
            <a:spLocks noGrp="1"/>
          </p:cNvSpPr>
          <p:nvPr>
            <p:ph idx="1"/>
          </p:nvPr>
        </p:nvSpPr>
        <p:spPr>
          <a:xfrm>
            <a:off x="566766" y="2770292"/>
            <a:ext cx="3708876" cy="3765196"/>
          </a:xfrm>
        </p:spPr>
        <p:txBody>
          <a:bodyPr>
            <a:normAutofit fontScale="92500" lnSpcReduction="10000"/>
          </a:bodyPr>
          <a:lstStyle/>
          <a:p>
            <a:r>
              <a:rPr lang="es-MX" sz="2000" dirty="0">
                <a:latin typeface="+mj-lt"/>
                <a:cs typeface="Arial" panose="020B0604020202020204" pitchFamily="34" charset="0"/>
              </a:rPr>
              <a:t>Se requieren cortes de probabilidad para asignar una clasificación predicha. Esto genera 4 grupos:</a:t>
            </a:r>
          </a:p>
          <a:p>
            <a:endParaRPr lang="es-MX" sz="2000" dirty="0">
              <a:latin typeface="+mj-lt"/>
              <a:cs typeface="Arial" panose="020B0604020202020204" pitchFamily="34" charset="0"/>
            </a:endParaRPr>
          </a:p>
          <a:p>
            <a:pPr>
              <a:buFontTx/>
              <a:buChar char="-"/>
            </a:pPr>
            <a:r>
              <a:rPr lang="es-MX" sz="2000" dirty="0">
                <a:latin typeface="+mj-lt"/>
                <a:cs typeface="Arial" panose="020B0604020202020204" pitchFamily="34" charset="0"/>
              </a:rPr>
              <a:t>Verdaderos positivos: Predije como (1) y eran realmente (1)</a:t>
            </a:r>
          </a:p>
          <a:p>
            <a:pPr>
              <a:buFontTx/>
              <a:buChar char="-"/>
            </a:pPr>
            <a:r>
              <a:rPr lang="es-MX" sz="2000" dirty="0">
                <a:latin typeface="+mj-lt"/>
                <a:cs typeface="Arial" panose="020B0604020202020204" pitchFamily="34" charset="0"/>
              </a:rPr>
              <a:t>Falsos positivos: Predije como (1) y no eran realmente (1)</a:t>
            </a:r>
          </a:p>
          <a:p>
            <a:pPr>
              <a:buFontTx/>
              <a:buChar char="-"/>
            </a:pPr>
            <a:r>
              <a:rPr lang="es-MX" sz="2000" dirty="0">
                <a:latin typeface="+mj-lt"/>
                <a:cs typeface="Arial" panose="020B0604020202020204" pitchFamily="34" charset="0"/>
              </a:rPr>
              <a:t>Verdaderos negativos: Predije como (0) y eran realmente (0)</a:t>
            </a:r>
          </a:p>
          <a:p>
            <a:pPr>
              <a:buFontTx/>
              <a:buChar char="-"/>
            </a:pPr>
            <a:r>
              <a:rPr lang="es-MX" sz="2000" dirty="0">
                <a:latin typeface="+mj-lt"/>
                <a:cs typeface="Arial" panose="020B0604020202020204" pitchFamily="34" charset="0"/>
              </a:rPr>
              <a:t>Falsos negativos: Predije como (0) y no eran realmente (0)</a:t>
            </a:r>
          </a:p>
          <a:p>
            <a:pPr marL="0" indent="0">
              <a:buNone/>
            </a:pPr>
            <a:endParaRPr lang="es-MX" sz="2000" dirty="0">
              <a:latin typeface="+mj-lt"/>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pPr marL="0" indent="0">
              <a:buNone/>
            </a:pPr>
            <a:endParaRPr lang="es-P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9084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371094" y="1161288"/>
            <a:ext cx="3595426" cy="1124712"/>
          </a:xfrm>
        </p:spPr>
        <p:txBody>
          <a:bodyPr vert="horz" lIns="91440" tIns="45720" rIns="91440" bIns="45720" rtlCol="0" anchor="b">
            <a:normAutofit/>
          </a:bodyPr>
          <a:lstStyle/>
          <a:p>
            <a:r>
              <a:rPr lang="es-PE" sz="2800" b="1" dirty="0"/>
              <a:t>Evaluación de técnicas de clasificación</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6" name="Table 25">
            <a:extLst>
              <a:ext uri="{FF2B5EF4-FFF2-40B4-BE49-F238E27FC236}">
                <a16:creationId xmlns:a16="http://schemas.microsoft.com/office/drawing/2014/main" id="{66103749-945F-4F03-B444-AC35432B389C}"/>
              </a:ext>
            </a:extLst>
          </p:cNvPr>
          <p:cNvGraphicFramePr>
            <a:graphicFrameLocks noGrp="1"/>
          </p:cNvGraphicFramePr>
          <p:nvPr>
            <p:extLst>
              <p:ext uri="{D42A27DB-BD31-4B8C-83A1-F6EECF244321}">
                <p14:modId xmlns:p14="http://schemas.microsoft.com/office/powerpoint/2010/main" val="3544993082"/>
              </p:ext>
            </p:extLst>
          </p:nvPr>
        </p:nvGraphicFramePr>
        <p:xfrm>
          <a:off x="5202195" y="2069052"/>
          <a:ext cx="5152768" cy="2601801"/>
        </p:xfrm>
        <a:graphic>
          <a:graphicData uri="http://schemas.openxmlformats.org/drawingml/2006/table">
            <a:tbl>
              <a:tblPr firstRow="1" bandRow="1">
                <a:tableStyleId>{5C22544A-7EE6-4342-B048-85BDC9FD1C3A}</a:tableStyleId>
              </a:tblPr>
              <a:tblGrid>
                <a:gridCol w="1336043">
                  <a:extLst>
                    <a:ext uri="{9D8B030D-6E8A-4147-A177-3AD203B41FA5}">
                      <a16:colId xmlns:a16="http://schemas.microsoft.com/office/drawing/2014/main" val="1990695213"/>
                    </a:ext>
                  </a:extLst>
                </a:gridCol>
                <a:gridCol w="1924717">
                  <a:extLst>
                    <a:ext uri="{9D8B030D-6E8A-4147-A177-3AD203B41FA5}">
                      <a16:colId xmlns:a16="http://schemas.microsoft.com/office/drawing/2014/main" val="1455539254"/>
                    </a:ext>
                  </a:extLst>
                </a:gridCol>
                <a:gridCol w="1892008">
                  <a:extLst>
                    <a:ext uri="{9D8B030D-6E8A-4147-A177-3AD203B41FA5}">
                      <a16:colId xmlns:a16="http://schemas.microsoft.com/office/drawing/2014/main" val="3929923127"/>
                    </a:ext>
                  </a:extLst>
                </a:gridCol>
              </a:tblGrid>
              <a:tr h="867267">
                <a:tc>
                  <a:txBody>
                    <a:bodyPr/>
                    <a:lstStyle/>
                    <a:p>
                      <a:endParaRPr lang="es-MX" sz="2000" dirty="0"/>
                    </a:p>
                  </a:txBody>
                  <a:tcPr/>
                </a:tc>
                <a:tc>
                  <a:txBody>
                    <a:bodyPr/>
                    <a:lstStyle/>
                    <a:p>
                      <a:r>
                        <a:rPr lang="es-MX" sz="2000" dirty="0"/>
                        <a:t>Predicho: </a:t>
                      </a:r>
                    </a:p>
                    <a:p>
                      <a:r>
                        <a:rPr lang="es-MX" sz="2000" dirty="0"/>
                        <a:t>Negativo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2000" dirty="0"/>
                        <a:t>Predicho: Positivo</a:t>
                      </a:r>
                    </a:p>
                  </a:txBody>
                  <a:tcPr/>
                </a:tc>
                <a:extLst>
                  <a:ext uri="{0D108BD9-81ED-4DB2-BD59-A6C34878D82A}">
                    <a16:rowId xmlns:a16="http://schemas.microsoft.com/office/drawing/2014/main" val="3691057359"/>
                  </a:ext>
                </a:extLst>
              </a:tr>
              <a:tr h="867267">
                <a:tc>
                  <a:txBody>
                    <a:bodyPr/>
                    <a:lstStyle/>
                    <a:p>
                      <a:r>
                        <a:rPr lang="es-MX" sz="2000" dirty="0"/>
                        <a:t>Real: Negativo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D = True Negative (TN)</a:t>
                      </a:r>
                      <a:endParaRPr lang="es-MX"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A = False Positive (FP)</a:t>
                      </a:r>
                      <a:endParaRPr lang="es-MX" sz="2000" dirty="0"/>
                    </a:p>
                  </a:txBody>
                  <a:tcPr/>
                </a:tc>
                <a:extLst>
                  <a:ext uri="{0D108BD9-81ED-4DB2-BD59-A6C34878D82A}">
                    <a16:rowId xmlns:a16="http://schemas.microsoft.com/office/drawing/2014/main" val="4038058018"/>
                  </a:ext>
                </a:extLst>
              </a:tr>
              <a:tr h="867267">
                <a:tc>
                  <a:txBody>
                    <a:bodyPr/>
                    <a:lstStyle/>
                    <a:p>
                      <a:r>
                        <a:rPr lang="es-MX" sz="2000" dirty="0"/>
                        <a:t>Real: Positivo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C = False Negative (FN)</a:t>
                      </a:r>
                      <a:endParaRPr lang="es-MX"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B = True Positive (TP)</a:t>
                      </a:r>
                      <a:r>
                        <a:rPr lang="es-MX" sz="2000" dirty="0"/>
                        <a:t> </a:t>
                      </a:r>
                    </a:p>
                  </a:txBody>
                  <a:tcPr/>
                </a:tc>
                <a:extLst>
                  <a:ext uri="{0D108BD9-81ED-4DB2-BD59-A6C34878D82A}">
                    <a16:rowId xmlns:a16="http://schemas.microsoft.com/office/drawing/2014/main" val="300498627"/>
                  </a:ext>
                </a:extLst>
              </a:tr>
            </a:tbl>
          </a:graphicData>
        </a:graphic>
      </p:graphicFrame>
      <p:sp>
        <p:nvSpPr>
          <p:cNvPr id="36" name="Rectangle 35">
            <a:extLst>
              <a:ext uri="{FF2B5EF4-FFF2-40B4-BE49-F238E27FC236}">
                <a16:creationId xmlns:a16="http://schemas.microsoft.com/office/drawing/2014/main" id="{D1A9F136-7E01-4F80-92E6-B463DF0311DD}"/>
              </a:ext>
            </a:extLst>
          </p:cNvPr>
          <p:cNvSpPr/>
          <p:nvPr/>
        </p:nvSpPr>
        <p:spPr>
          <a:xfrm>
            <a:off x="6223983" y="1261979"/>
            <a:ext cx="3358825" cy="461665"/>
          </a:xfrm>
          <a:prstGeom prst="rect">
            <a:avLst/>
          </a:prstGeom>
        </p:spPr>
        <p:txBody>
          <a:bodyPr wrap="square">
            <a:spAutoFit/>
          </a:bodyPr>
          <a:lstStyle/>
          <a:p>
            <a:pPr algn="ctr"/>
            <a:r>
              <a:rPr lang="es-PE" sz="2400" b="1" dirty="0"/>
              <a:t>Matriz de confusión</a:t>
            </a:r>
            <a:endParaRPr lang="es-MX" sz="2000" b="1" dirty="0"/>
          </a:p>
        </p:txBody>
      </p:sp>
      <p:sp>
        <p:nvSpPr>
          <p:cNvPr id="38" name="TextBox 37">
            <a:extLst>
              <a:ext uri="{FF2B5EF4-FFF2-40B4-BE49-F238E27FC236}">
                <a16:creationId xmlns:a16="http://schemas.microsoft.com/office/drawing/2014/main" id="{AC56F8EE-5F8F-4C88-8716-2A9E7E46D2C2}"/>
              </a:ext>
            </a:extLst>
          </p:cNvPr>
          <p:cNvSpPr txBox="1"/>
          <p:nvPr/>
        </p:nvSpPr>
        <p:spPr>
          <a:xfrm>
            <a:off x="5217052" y="5152692"/>
            <a:ext cx="5372689" cy="1200329"/>
          </a:xfrm>
          <a:prstGeom prst="rect">
            <a:avLst/>
          </a:prstGeom>
          <a:noFill/>
        </p:spPr>
        <p:txBody>
          <a:bodyPr wrap="square" rtlCol="0">
            <a:spAutoFit/>
          </a:bodyPr>
          <a:lstStyle/>
          <a:p>
            <a:r>
              <a:rPr lang="es-MX" sz="2400" dirty="0"/>
              <a:t>Precisión: </a:t>
            </a:r>
            <a:r>
              <a:rPr lang="es-MX" sz="2400" b="1" dirty="0"/>
              <a:t>B/(A+B)</a:t>
            </a:r>
            <a:r>
              <a:rPr lang="es-MX" sz="2400" dirty="0"/>
              <a:t>   </a:t>
            </a:r>
            <a:r>
              <a:rPr lang="es-MX" sz="2400" dirty="0">
                <a:solidFill>
                  <a:srgbClr val="0070C0"/>
                </a:solidFill>
              </a:rPr>
              <a:t>Eficiencia</a:t>
            </a:r>
          </a:p>
          <a:p>
            <a:r>
              <a:rPr lang="es-MX" sz="2400" dirty="0"/>
              <a:t>Recall: </a:t>
            </a:r>
            <a:r>
              <a:rPr lang="es-MX" sz="2400" b="1" dirty="0"/>
              <a:t>B/(B+C)</a:t>
            </a:r>
            <a:r>
              <a:rPr lang="es-MX" sz="2400" dirty="0"/>
              <a:t>   </a:t>
            </a:r>
            <a:r>
              <a:rPr lang="es-MX" sz="2400" dirty="0">
                <a:solidFill>
                  <a:srgbClr val="0070C0"/>
                </a:solidFill>
              </a:rPr>
              <a:t>Relevancia</a:t>
            </a:r>
          </a:p>
          <a:p>
            <a:r>
              <a:rPr lang="es-MX" sz="2400" dirty="0"/>
              <a:t>Accuracy: </a:t>
            </a:r>
            <a:r>
              <a:rPr lang="es-MX" sz="2400" b="1" dirty="0"/>
              <a:t>(B+D)/(A+B+C+D)</a:t>
            </a:r>
            <a:r>
              <a:rPr lang="es-MX" sz="2400" dirty="0"/>
              <a:t>   </a:t>
            </a:r>
            <a:r>
              <a:rPr lang="es-MX" sz="2400" dirty="0">
                <a:solidFill>
                  <a:srgbClr val="0070C0"/>
                </a:solidFill>
              </a:rPr>
              <a:t>Precisión</a:t>
            </a:r>
            <a:r>
              <a:rPr lang="es-MX" sz="2400" dirty="0"/>
              <a:t>  </a:t>
            </a:r>
          </a:p>
        </p:txBody>
      </p:sp>
      <p:sp>
        <p:nvSpPr>
          <p:cNvPr id="60" name="Content Placeholder 5">
            <a:extLst>
              <a:ext uri="{FF2B5EF4-FFF2-40B4-BE49-F238E27FC236}">
                <a16:creationId xmlns:a16="http://schemas.microsoft.com/office/drawing/2014/main" id="{5264F2F1-B335-4C85-825B-12D866F173DB}"/>
              </a:ext>
            </a:extLst>
          </p:cNvPr>
          <p:cNvSpPr>
            <a:spLocks noGrp="1"/>
          </p:cNvSpPr>
          <p:nvPr>
            <p:ph idx="1"/>
          </p:nvPr>
        </p:nvSpPr>
        <p:spPr>
          <a:xfrm>
            <a:off x="566766" y="2770292"/>
            <a:ext cx="3708876" cy="3765196"/>
          </a:xfrm>
        </p:spPr>
        <p:txBody>
          <a:bodyPr>
            <a:normAutofit/>
          </a:bodyPr>
          <a:lstStyle/>
          <a:p>
            <a:r>
              <a:rPr lang="es-MX" sz="2000" dirty="0">
                <a:latin typeface="+mj-lt"/>
                <a:cs typeface="Arial" panose="020B0604020202020204" pitchFamily="34" charset="0"/>
              </a:rPr>
              <a:t>La matriz de confusión permite construir métricas sobre los algoritmos de clasificación binarios (es mas complejo para multi-clasificatorios)</a:t>
            </a:r>
          </a:p>
          <a:p>
            <a:pPr marL="0" indent="0">
              <a:buNone/>
            </a:pPr>
            <a:endParaRPr lang="es-MX" sz="2000" dirty="0">
              <a:latin typeface="+mj-lt"/>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pPr marL="0" indent="0">
              <a:buNone/>
            </a:pPr>
            <a:endParaRPr lang="es-P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2047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371094" y="1161288"/>
            <a:ext cx="3595426" cy="1124712"/>
          </a:xfrm>
        </p:spPr>
        <p:txBody>
          <a:bodyPr vert="horz" lIns="91440" tIns="45720" rIns="91440" bIns="45720" rtlCol="0" anchor="b">
            <a:normAutofit/>
          </a:bodyPr>
          <a:lstStyle/>
          <a:p>
            <a:r>
              <a:rPr lang="es-PE" sz="2800" b="1" dirty="0"/>
              <a:t>Evaluación de técnicas de clasificación</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5">
            <a:extLst>
              <a:ext uri="{FF2B5EF4-FFF2-40B4-BE49-F238E27FC236}">
                <a16:creationId xmlns:a16="http://schemas.microsoft.com/office/drawing/2014/main" id="{80505876-DAD5-4E9F-8445-2BE1C3C8418A}"/>
              </a:ext>
            </a:extLst>
          </p:cNvPr>
          <p:cNvSpPr txBox="1">
            <a:spLocks/>
          </p:cNvSpPr>
          <p:nvPr/>
        </p:nvSpPr>
        <p:spPr>
          <a:xfrm>
            <a:off x="566766" y="2770292"/>
            <a:ext cx="3708876" cy="3765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sz="2000"/>
              <a:t>Diferentes puntos de corte generan diferentes métricas. Sin embargo, ambas salen de una misma lista de probabilidades (</a:t>
            </a:r>
            <a:r>
              <a:rPr lang="es-PE" sz="2000" b="1"/>
              <a:t>un mismo modelo</a:t>
            </a:r>
            <a:r>
              <a:rPr lang="es-PE" sz="2000"/>
              <a:t>). </a:t>
            </a:r>
          </a:p>
          <a:p>
            <a:r>
              <a:rPr lang="es-PE" sz="2000"/>
              <a:t>¿Cómo evaluar todos los posibles cortes?: </a:t>
            </a:r>
            <a:r>
              <a:rPr lang="es-PE" sz="2000" b="1"/>
              <a:t>AUC. </a:t>
            </a:r>
            <a:r>
              <a:rPr lang="es-PE" sz="2000"/>
              <a:t>Una curva que junta todas las métricas posibles de todos los cortes posibles. </a:t>
            </a:r>
            <a:endParaRPr lang="es-MX" sz="3200">
              <a:latin typeface="+mj-lt"/>
              <a:cs typeface="Arial" panose="020B0604020202020204" pitchFamily="34" charset="0"/>
            </a:endParaRPr>
          </a:p>
          <a:p>
            <a:endParaRPr lang="es-MX" sz="3200">
              <a:latin typeface="Arial" panose="020B0604020202020204" pitchFamily="34" charset="0"/>
              <a:cs typeface="Arial" panose="020B0604020202020204" pitchFamily="34" charset="0"/>
            </a:endParaRPr>
          </a:p>
          <a:p>
            <a:endParaRPr lang="es-MX" sz="3200">
              <a:latin typeface="Arial" panose="020B0604020202020204" pitchFamily="34" charset="0"/>
              <a:cs typeface="Arial" panose="020B0604020202020204" pitchFamily="34" charset="0"/>
            </a:endParaRPr>
          </a:p>
          <a:p>
            <a:endParaRPr lang="es-MX" sz="3200">
              <a:latin typeface="Arial" panose="020B0604020202020204" pitchFamily="34" charset="0"/>
              <a:cs typeface="Arial" panose="020B0604020202020204" pitchFamily="34" charset="0"/>
            </a:endParaRPr>
          </a:p>
          <a:p>
            <a:endParaRPr lang="es-MX" sz="32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s-PE" sz="32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08A0D8F-F554-4E6E-8727-C2E83002B878}"/>
              </a:ext>
            </a:extLst>
          </p:cNvPr>
          <p:cNvSpPr/>
          <p:nvPr/>
        </p:nvSpPr>
        <p:spPr>
          <a:xfrm>
            <a:off x="6760967" y="595437"/>
            <a:ext cx="2255664" cy="5790691"/>
          </a:xfrm>
          <a:prstGeom prst="rect">
            <a:avLst/>
          </a:prstGeom>
          <a:solidFill>
            <a:schemeClr val="accent4">
              <a:lumMod val="20000"/>
              <a:lumOff val="8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TextBox 14">
            <a:extLst>
              <a:ext uri="{FF2B5EF4-FFF2-40B4-BE49-F238E27FC236}">
                <a16:creationId xmlns:a16="http://schemas.microsoft.com/office/drawing/2014/main" id="{A22AA4DB-DCCC-418D-95F6-88C386BF3FDB}"/>
              </a:ext>
            </a:extLst>
          </p:cNvPr>
          <p:cNvSpPr txBox="1"/>
          <p:nvPr/>
        </p:nvSpPr>
        <p:spPr>
          <a:xfrm>
            <a:off x="6860627" y="744786"/>
            <a:ext cx="1108307" cy="646331"/>
          </a:xfrm>
          <a:prstGeom prst="rect">
            <a:avLst/>
          </a:prstGeom>
          <a:noFill/>
        </p:spPr>
        <p:txBody>
          <a:bodyPr wrap="square" rtlCol="0">
            <a:spAutoFit/>
          </a:bodyPr>
          <a:lstStyle/>
          <a:p>
            <a:pPr algn="ctr"/>
            <a:r>
              <a:rPr lang="es-MX" b="1" dirty="0">
                <a:solidFill>
                  <a:schemeClr val="tx1">
                    <a:lumMod val="95000"/>
                    <a:lumOff val="5000"/>
                  </a:schemeClr>
                </a:solidFill>
              </a:rPr>
              <a:t>Corte al 50%</a:t>
            </a:r>
            <a:endParaRPr lang="es-MX" dirty="0">
              <a:solidFill>
                <a:schemeClr val="tx1">
                  <a:lumMod val="95000"/>
                  <a:lumOff val="5000"/>
                </a:schemeClr>
              </a:solidFill>
            </a:endParaRPr>
          </a:p>
        </p:txBody>
      </p:sp>
      <p:sp>
        <p:nvSpPr>
          <p:cNvPr id="16" name="TextBox 15">
            <a:extLst>
              <a:ext uri="{FF2B5EF4-FFF2-40B4-BE49-F238E27FC236}">
                <a16:creationId xmlns:a16="http://schemas.microsoft.com/office/drawing/2014/main" id="{DE7CE701-3682-4D18-B686-0D352AE7C6CC}"/>
              </a:ext>
            </a:extLst>
          </p:cNvPr>
          <p:cNvSpPr txBox="1"/>
          <p:nvPr/>
        </p:nvSpPr>
        <p:spPr>
          <a:xfrm>
            <a:off x="6920852" y="1674650"/>
            <a:ext cx="891980" cy="4539704"/>
          </a:xfrm>
          <a:prstGeom prst="rect">
            <a:avLst/>
          </a:prstGeom>
          <a:noFill/>
        </p:spPr>
        <p:txBody>
          <a:bodyPr wrap="square" rtlCol="0">
            <a:spAutoFit/>
          </a:bodyPr>
          <a:lstStyle/>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b="1" dirty="0">
                <a:solidFill>
                  <a:srgbClr val="FF0000"/>
                </a:solidFill>
              </a:rPr>
              <a:t>1 (!)</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b="1" dirty="0">
                <a:solidFill>
                  <a:srgbClr val="FF0000"/>
                </a:solidFill>
              </a:rPr>
              <a:t>0 (!)</a:t>
            </a:r>
          </a:p>
          <a:p>
            <a:pPr algn="ctr"/>
            <a:endParaRPr lang="es-MX" sz="1700" dirty="0">
              <a:solidFill>
                <a:schemeClr val="tx1">
                  <a:lumMod val="95000"/>
                  <a:lumOff val="5000"/>
                </a:schemeClr>
              </a:solidFill>
            </a:endParaRPr>
          </a:p>
        </p:txBody>
      </p:sp>
      <p:sp>
        <p:nvSpPr>
          <p:cNvPr id="17" name="TextBox 16">
            <a:extLst>
              <a:ext uri="{FF2B5EF4-FFF2-40B4-BE49-F238E27FC236}">
                <a16:creationId xmlns:a16="http://schemas.microsoft.com/office/drawing/2014/main" id="{118BE240-576D-4CDA-80C7-FFDD03AEC15A}"/>
              </a:ext>
            </a:extLst>
          </p:cNvPr>
          <p:cNvSpPr txBox="1"/>
          <p:nvPr/>
        </p:nvSpPr>
        <p:spPr>
          <a:xfrm>
            <a:off x="7922909" y="744786"/>
            <a:ext cx="1108307" cy="646331"/>
          </a:xfrm>
          <a:prstGeom prst="rect">
            <a:avLst/>
          </a:prstGeom>
          <a:noFill/>
        </p:spPr>
        <p:txBody>
          <a:bodyPr wrap="square" rtlCol="0">
            <a:spAutoFit/>
          </a:bodyPr>
          <a:lstStyle/>
          <a:p>
            <a:pPr algn="ctr"/>
            <a:r>
              <a:rPr lang="es-MX" b="1" dirty="0">
                <a:solidFill>
                  <a:schemeClr val="tx1">
                    <a:lumMod val="95000"/>
                    <a:lumOff val="5000"/>
                  </a:schemeClr>
                </a:solidFill>
              </a:rPr>
              <a:t>Corte al 60%</a:t>
            </a:r>
            <a:endParaRPr lang="es-MX" dirty="0">
              <a:solidFill>
                <a:schemeClr val="tx1">
                  <a:lumMod val="95000"/>
                  <a:lumOff val="5000"/>
                </a:schemeClr>
              </a:solidFill>
            </a:endParaRPr>
          </a:p>
        </p:txBody>
      </p:sp>
      <p:sp>
        <p:nvSpPr>
          <p:cNvPr id="18" name="TextBox 17">
            <a:extLst>
              <a:ext uri="{FF2B5EF4-FFF2-40B4-BE49-F238E27FC236}">
                <a16:creationId xmlns:a16="http://schemas.microsoft.com/office/drawing/2014/main" id="{584061DE-C0AA-417C-9371-73287FF0BED3}"/>
              </a:ext>
            </a:extLst>
          </p:cNvPr>
          <p:cNvSpPr txBox="1"/>
          <p:nvPr/>
        </p:nvSpPr>
        <p:spPr>
          <a:xfrm>
            <a:off x="8007698" y="1655971"/>
            <a:ext cx="891980" cy="4539704"/>
          </a:xfrm>
          <a:prstGeom prst="rect">
            <a:avLst/>
          </a:prstGeom>
          <a:noFill/>
        </p:spPr>
        <p:txBody>
          <a:bodyPr wrap="square" rtlCol="0">
            <a:spAutoFit/>
          </a:bodyPr>
          <a:lstStyle/>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b="1" dirty="0">
                <a:solidFill>
                  <a:srgbClr val="FF0000"/>
                </a:solidFill>
              </a:rPr>
              <a:t>0 (!)</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b="1" dirty="0">
                <a:solidFill>
                  <a:srgbClr val="FF0000"/>
                </a:solidFill>
              </a:rPr>
              <a:t>0(!)</a:t>
            </a:r>
          </a:p>
          <a:p>
            <a:pPr algn="ctr"/>
            <a:endParaRPr lang="es-MX" sz="1700" dirty="0">
              <a:solidFill>
                <a:schemeClr val="tx1">
                  <a:lumMod val="95000"/>
                  <a:lumOff val="5000"/>
                </a:schemeClr>
              </a:solidFill>
            </a:endParaRPr>
          </a:p>
        </p:txBody>
      </p:sp>
      <p:pic>
        <p:nvPicPr>
          <p:cNvPr id="19" name="Picture 18">
            <a:extLst>
              <a:ext uri="{FF2B5EF4-FFF2-40B4-BE49-F238E27FC236}">
                <a16:creationId xmlns:a16="http://schemas.microsoft.com/office/drawing/2014/main" id="{9FF3460B-F0CE-43D5-850C-1BEAA5F43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495" y="2333856"/>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43EEF72-F469-4626-90F0-5CC380B850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816" y="3925823"/>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01C1252-A352-491E-8759-F0B75FA5A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904" y="5422290"/>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B17221D-0882-4382-B2DF-3790C2D4A7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6905" y="3134285"/>
            <a:ext cx="595912" cy="6096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F2819EA6-E32B-4F91-B8F4-6C3DD83821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4116" y="1586596"/>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098242C-0592-454D-8BF5-30AA87CFEE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7237" y="4716782"/>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94962BC-FAF3-456A-8BAD-8875E81BB4D3}"/>
              </a:ext>
            </a:extLst>
          </p:cNvPr>
          <p:cNvSpPr txBox="1"/>
          <p:nvPr/>
        </p:nvSpPr>
        <p:spPr>
          <a:xfrm>
            <a:off x="5868987" y="735538"/>
            <a:ext cx="891980" cy="646331"/>
          </a:xfrm>
          <a:prstGeom prst="rect">
            <a:avLst/>
          </a:prstGeom>
          <a:noFill/>
        </p:spPr>
        <p:txBody>
          <a:bodyPr wrap="square" rtlCol="0">
            <a:spAutoFit/>
          </a:bodyPr>
          <a:lstStyle/>
          <a:p>
            <a:pPr algn="ctr"/>
            <a:r>
              <a:rPr lang="es-MX" b="1" dirty="0">
                <a:solidFill>
                  <a:schemeClr val="tx1">
                    <a:lumMod val="95000"/>
                    <a:lumOff val="5000"/>
                  </a:schemeClr>
                </a:solidFill>
              </a:rPr>
              <a:t>Fuga real</a:t>
            </a:r>
            <a:endParaRPr lang="es-MX" dirty="0">
              <a:solidFill>
                <a:schemeClr val="tx1">
                  <a:lumMod val="95000"/>
                  <a:lumOff val="5000"/>
                </a:schemeClr>
              </a:solidFill>
            </a:endParaRPr>
          </a:p>
        </p:txBody>
      </p:sp>
      <p:sp>
        <p:nvSpPr>
          <p:cNvPr id="27" name="TextBox 26">
            <a:extLst>
              <a:ext uri="{FF2B5EF4-FFF2-40B4-BE49-F238E27FC236}">
                <a16:creationId xmlns:a16="http://schemas.microsoft.com/office/drawing/2014/main" id="{ECC2FDC7-5237-4904-A392-FA8FC21C50AC}"/>
              </a:ext>
            </a:extLst>
          </p:cNvPr>
          <p:cNvSpPr txBox="1"/>
          <p:nvPr/>
        </p:nvSpPr>
        <p:spPr>
          <a:xfrm>
            <a:off x="5868987" y="1674650"/>
            <a:ext cx="891980" cy="4539704"/>
          </a:xfrm>
          <a:prstGeom prst="rect">
            <a:avLst/>
          </a:prstGeom>
          <a:noFill/>
        </p:spPr>
        <p:txBody>
          <a:bodyPr wrap="square" rtlCol="0">
            <a:spAutoFit/>
          </a:bodyPr>
          <a:lstStyle/>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0</a:t>
            </a:r>
          </a:p>
          <a:p>
            <a:pPr algn="ctr"/>
            <a:endParaRPr lang="es-MX" sz="1700" dirty="0">
              <a:solidFill>
                <a:schemeClr val="tx1">
                  <a:lumMod val="95000"/>
                  <a:lumOff val="5000"/>
                </a:schemeClr>
              </a:solidFill>
            </a:endParaRPr>
          </a:p>
          <a:p>
            <a:pPr algn="ctr"/>
            <a:endParaRPr lang="es-MX" sz="1700" dirty="0">
              <a:solidFill>
                <a:schemeClr val="tx1">
                  <a:lumMod val="95000"/>
                  <a:lumOff val="5000"/>
                </a:schemeClr>
              </a:solidFill>
            </a:endParaRPr>
          </a:p>
          <a:p>
            <a:pPr algn="ctr"/>
            <a:r>
              <a:rPr lang="es-MX" sz="1700" dirty="0">
                <a:solidFill>
                  <a:schemeClr val="tx1">
                    <a:lumMod val="95000"/>
                    <a:lumOff val="5000"/>
                  </a:schemeClr>
                </a:solidFill>
              </a:rPr>
              <a:t>1</a:t>
            </a:r>
          </a:p>
          <a:p>
            <a:pPr algn="ctr"/>
            <a:endParaRPr lang="es-MX" sz="1700" dirty="0">
              <a:solidFill>
                <a:schemeClr val="tx1">
                  <a:lumMod val="95000"/>
                  <a:lumOff val="5000"/>
                </a:schemeClr>
              </a:solidFill>
            </a:endParaRPr>
          </a:p>
        </p:txBody>
      </p:sp>
      <p:sp>
        <p:nvSpPr>
          <p:cNvPr id="29" name="Rectangle 28">
            <a:extLst>
              <a:ext uri="{FF2B5EF4-FFF2-40B4-BE49-F238E27FC236}">
                <a16:creationId xmlns:a16="http://schemas.microsoft.com/office/drawing/2014/main" id="{4381B06F-6C61-43B8-91E3-DA51AFAAE7AA}"/>
              </a:ext>
            </a:extLst>
          </p:cNvPr>
          <p:cNvSpPr/>
          <p:nvPr/>
        </p:nvSpPr>
        <p:spPr>
          <a:xfrm>
            <a:off x="4530830" y="595437"/>
            <a:ext cx="2230137" cy="5790691"/>
          </a:xfrm>
          <a:prstGeom prst="rect">
            <a:avLst/>
          </a:prstGeom>
          <a:solidFill>
            <a:schemeClr val="accent6">
              <a:lumMod val="20000"/>
              <a:lumOff val="8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TextBox 29">
            <a:extLst>
              <a:ext uri="{FF2B5EF4-FFF2-40B4-BE49-F238E27FC236}">
                <a16:creationId xmlns:a16="http://schemas.microsoft.com/office/drawing/2014/main" id="{C614C6FF-36B4-4D2D-A319-9EB7B88F0CA5}"/>
              </a:ext>
            </a:extLst>
          </p:cNvPr>
          <p:cNvSpPr txBox="1"/>
          <p:nvPr/>
        </p:nvSpPr>
        <p:spPr>
          <a:xfrm>
            <a:off x="9312052" y="1723644"/>
            <a:ext cx="2508854" cy="4247317"/>
          </a:xfrm>
          <a:prstGeom prst="rect">
            <a:avLst/>
          </a:prstGeom>
          <a:noFill/>
        </p:spPr>
        <p:txBody>
          <a:bodyPr wrap="square" rtlCol="0">
            <a:spAutoFit/>
          </a:bodyPr>
          <a:lstStyle/>
          <a:p>
            <a:r>
              <a:rPr lang="es-MX" b="1" dirty="0"/>
              <a:t>Corte al 50%:</a:t>
            </a:r>
          </a:p>
          <a:p>
            <a:endParaRPr lang="es-MX" b="1" dirty="0"/>
          </a:p>
          <a:p>
            <a:r>
              <a:rPr lang="es-MX" dirty="0"/>
              <a:t>Precisión: 2/3 (66%)</a:t>
            </a:r>
          </a:p>
          <a:p>
            <a:r>
              <a:rPr lang="es-MX" dirty="0"/>
              <a:t>Recall: 2/3 (66%)</a:t>
            </a:r>
          </a:p>
          <a:p>
            <a:r>
              <a:rPr lang="es-MX" dirty="0"/>
              <a:t>Accuracy: 4/6 (66%)</a:t>
            </a:r>
          </a:p>
          <a:p>
            <a:endParaRPr lang="es-MX" dirty="0"/>
          </a:p>
          <a:p>
            <a:br>
              <a:rPr lang="es-PE" dirty="0"/>
            </a:br>
            <a:r>
              <a:rPr lang="es-PE" b="1" dirty="0"/>
              <a:t>Corte al 60%:</a:t>
            </a:r>
          </a:p>
          <a:p>
            <a:endParaRPr lang="es-PE" dirty="0"/>
          </a:p>
          <a:p>
            <a:r>
              <a:rPr lang="es-PE" dirty="0"/>
              <a:t>Precisión: 1/1 (100%)</a:t>
            </a:r>
          </a:p>
          <a:p>
            <a:r>
              <a:rPr lang="es-PE" dirty="0"/>
              <a:t>Recall: 1/3 (33%)</a:t>
            </a:r>
          </a:p>
          <a:p>
            <a:r>
              <a:rPr lang="es-PE" dirty="0"/>
              <a:t>Accuracy: 4/6 (66%)</a:t>
            </a:r>
          </a:p>
          <a:p>
            <a:endParaRPr lang="es-PE" dirty="0"/>
          </a:p>
          <a:p>
            <a:endParaRPr lang="es-PE" dirty="0"/>
          </a:p>
          <a:p>
            <a:endParaRPr lang="es-MX" b="1" dirty="0"/>
          </a:p>
        </p:txBody>
      </p:sp>
    </p:spTree>
    <p:extLst>
      <p:ext uri="{BB962C8B-B14F-4D97-AF65-F5344CB8AC3E}">
        <p14:creationId xmlns:p14="http://schemas.microsoft.com/office/powerpoint/2010/main" val="239025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371093" y="843534"/>
            <a:ext cx="3595425" cy="1442466"/>
          </a:xfrm>
        </p:spPr>
        <p:txBody>
          <a:bodyPr vert="horz" lIns="91440" tIns="45720" rIns="91440" bIns="45720" rtlCol="0" anchor="b">
            <a:normAutofit/>
          </a:bodyPr>
          <a:lstStyle/>
          <a:p>
            <a:r>
              <a:rPr lang="es-PE" sz="2800" b="1" dirty="0"/>
              <a:t>Evaluación de sistemas de recomendación </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Content Placeholder 5">
            <a:extLst>
              <a:ext uri="{FF2B5EF4-FFF2-40B4-BE49-F238E27FC236}">
                <a16:creationId xmlns:a16="http://schemas.microsoft.com/office/drawing/2014/main" id="{28CAA426-B9CA-4ADD-8E45-B77235B0A35C}"/>
              </a:ext>
            </a:extLst>
          </p:cNvPr>
          <p:cNvSpPr>
            <a:spLocks noGrp="1"/>
          </p:cNvSpPr>
          <p:nvPr>
            <p:ph idx="1"/>
          </p:nvPr>
        </p:nvSpPr>
        <p:spPr>
          <a:xfrm>
            <a:off x="568783" y="2903111"/>
            <a:ext cx="3397736" cy="3695020"/>
          </a:xfrm>
        </p:spPr>
        <p:txBody>
          <a:bodyPr>
            <a:normAutofit/>
          </a:bodyPr>
          <a:lstStyle/>
          <a:p>
            <a:r>
              <a:rPr lang="es-MX" sz="2000" dirty="0">
                <a:latin typeface="+mj-lt"/>
                <a:cs typeface="Arial" panose="020B0604020202020204" pitchFamily="34" charset="0"/>
              </a:rPr>
              <a:t>La fortaleza de un sistema de recomendación se mide según la frecuencia histórica de las recomendaciones que realiza. </a:t>
            </a: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pPr marL="0" indent="0">
              <a:buNone/>
            </a:pPr>
            <a:endParaRPr lang="es-PE" sz="20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925BB332-7C0E-49A0-8F14-9DE6E4FD9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714" y="2231180"/>
            <a:ext cx="658616" cy="6209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242706D-1353-429C-8FF8-33B4C8911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463" y="3860218"/>
            <a:ext cx="472731" cy="6096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392F0032-9BB2-43E5-B35B-07230B1D0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598" y="5555359"/>
            <a:ext cx="630806" cy="71659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8D59A7D2-17A5-4AA3-A54D-9F04316D99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6481" y="3031609"/>
            <a:ext cx="595912" cy="6096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794E187-3FB2-49A8-AECE-C3B5D897D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1335" y="1483920"/>
            <a:ext cx="698069" cy="5399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C689ED5F-E019-486A-B520-6E985562B6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2175" y="4742476"/>
            <a:ext cx="696830" cy="58666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A4396C8-446F-4D40-81CB-1802A22614C2}"/>
              </a:ext>
            </a:extLst>
          </p:cNvPr>
          <p:cNvSpPr txBox="1"/>
          <p:nvPr/>
        </p:nvSpPr>
        <p:spPr>
          <a:xfrm>
            <a:off x="6267586" y="708905"/>
            <a:ext cx="1275907" cy="646331"/>
          </a:xfrm>
          <a:prstGeom prst="rect">
            <a:avLst/>
          </a:prstGeom>
          <a:noFill/>
        </p:spPr>
        <p:txBody>
          <a:bodyPr wrap="square" rtlCol="0">
            <a:spAutoFit/>
          </a:bodyPr>
          <a:lstStyle/>
          <a:p>
            <a:pPr algn="ctr"/>
            <a:r>
              <a:rPr lang="es-MX" b="1" dirty="0"/>
              <a:t>Compras digitales</a:t>
            </a:r>
            <a:endParaRPr lang="es-MX" dirty="0"/>
          </a:p>
        </p:txBody>
      </p:sp>
      <p:sp>
        <p:nvSpPr>
          <p:cNvPr id="105" name="TextBox 104">
            <a:extLst>
              <a:ext uri="{FF2B5EF4-FFF2-40B4-BE49-F238E27FC236}">
                <a16:creationId xmlns:a16="http://schemas.microsoft.com/office/drawing/2014/main" id="{9941478C-CDFA-409D-B13C-EA19CECA2408}"/>
              </a:ext>
            </a:extLst>
          </p:cNvPr>
          <p:cNvSpPr txBox="1"/>
          <p:nvPr/>
        </p:nvSpPr>
        <p:spPr>
          <a:xfrm>
            <a:off x="6566378" y="1578613"/>
            <a:ext cx="891980" cy="4570482"/>
          </a:xfrm>
          <a:prstGeom prst="rect">
            <a:avLst/>
          </a:prstGeom>
          <a:noFill/>
        </p:spPr>
        <p:txBody>
          <a:bodyPr wrap="square" rtlCol="0">
            <a:spAutoFit/>
          </a:bodyPr>
          <a:lstStyle/>
          <a:p>
            <a:r>
              <a:rPr lang="es-MX" sz="1700" dirty="0"/>
              <a:t>A,B,D</a:t>
            </a:r>
          </a:p>
          <a:p>
            <a:endParaRPr lang="es-MX" sz="1700" dirty="0"/>
          </a:p>
          <a:p>
            <a:endParaRPr lang="es-MX" sz="1700" dirty="0"/>
          </a:p>
          <a:p>
            <a:r>
              <a:rPr lang="es-MX" sz="1700" dirty="0"/>
              <a:t>B</a:t>
            </a:r>
          </a:p>
          <a:p>
            <a:endParaRPr lang="es-MX" sz="1700" dirty="0"/>
          </a:p>
          <a:p>
            <a:endParaRPr lang="es-MX" sz="1700" dirty="0"/>
          </a:p>
          <a:p>
            <a:r>
              <a:rPr lang="es-MX" sz="1700" dirty="0"/>
              <a:t>C,D</a:t>
            </a:r>
          </a:p>
          <a:p>
            <a:endParaRPr lang="es-MX" sz="1700" dirty="0"/>
          </a:p>
          <a:p>
            <a:endParaRPr lang="es-MX" sz="1700" dirty="0"/>
          </a:p>
          <a:p>
            <a:r>
              <a:rPr lang="es-MX" sz="1700" dirty="0"/>
              <a:t>A,D</a:t>
            </a:r>
          </a:p>
          <a:p>
            <a:endParaRPr lang="es-MX" sz="2400" dirty="0"/>
          </a:p>
          <a:p>
            <a:endParaRPr lang="es-MX" sz="1700" dirty="0"/>
          </a:p>
          <a:p>
            <a:r>
              <a:rPr lang="es-MX" sz="1700" dirty="0"/>
              <a:t>A,B,C,D</a:t>
            </a:r>
          </a:p>
          <a:p>
            <a:endParaRPr lang="es-MX" sz="1200" dirty="0"/>
          </a:p>
          <a:p>
            <a:endParaRPr lang="es-MX" sz="1700" dirty="0"/>
          </a:p>
          <a:p>
            <a:endParaRPr lang="es-MX" sz="1700" dirty="0"/>
          </a:p>
          <a:p>
            <a:r>
              <a:rPr lang="es-MX" sz="1700" dirty="0"/>
              <a:t>C</a:t>
            </a:r>
          </a:p>
        </p:txBody>
      </p:sp>
      <p:pic>
        <p:nvPicPr>
          <p:cNvPr id="2050" name="Picture 2" descr="Association Rules">
            <a:extLst>
              <a:ext uri="{FF2B5EF4-FFF2-40B4-BE49-F238E27FC236}">
                <a16:creationId xmlns:a16="http://schemas.microsoft.com/office/drawing/2014/main" id="{C53739D1-6C5F-4DFB-98CF-8AA78A30E7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3309" y="880110"/>
            <a:ext cx="3724637" cy="22482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6863259-0DFC-4E3F-920C-9ED58D891DBB}"/>
              </a:ext>
            </a:extLst>
          </p:cNvPr>
          <p:cNvSpPr/>
          <p:nvPr/>
        </p:nvSpPr>
        <p:spPr>
          <a:xfrm>
            <a:off x="5214909" y="530353"/>
            <a:ext cx="2328584" cy="6067778"/>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TextBox 2">
            <a:extLst>
              <a:ext uri="{FF2B5EF4-FFF2-40B4-BE49-F238E27FC236}">
                <a16:creationId xmlns:a16="http://schemas.microsoft.com/office/drawing/2014/main" id="{8B3FBF61-1EA3-4A60-83C8-83809CACBA5E}"/>
              </a:ext>
            </a:extLst>
          </p:cNvPr>
          <p:cNvSpPr txBox="1"/>
          <p:nvPr/>
        </p:nvSpPr>
        <p:spPr>
          <a:xfrm>
            <a:off x="8207973" y="3882331"/>
            <a:ext cx="3724637" cy="2031325"/>
          </a:xfrm>
          <a:prstGeom prst="rect">
            <a:avLst/>
          </a:prstGeom>
          <a:noFill/>
        </p:spPr>
        <p:txBody>
          <a:bodyPr wrap="square" rtlCol="0">
            <a:spAutoFit/>
          </a:bodyPr>
          <a:lstStyle/>
          <a:p>
            <a:r>
              <a:rPr lang="es-MX" b="1" dirty="0"/>
              <a:t>Compra de productos A =&gt; B:</a:t>
            </a:r>
          </a:p>
          <a:p>
            <a:endParaRPr lang="es-MX" b="1" dirty="0"/>
          </a:p>
          <a:p>
            <a:r>
              <a:rPr lang="en-US" dirty="0"/>
              <a:t>Support: 2/6 = 33%</a:t>
            </a:r>
          </a:p>
          <a:p>
            <a:endParaRPr lang="en-US" dirty="0"/>
          </a:p>
          <a:p>
            <a:r>
              <a:rPr lang="en-US" dirty="0"/>
              <a:t>Confidence: 2/3 = 66%</a:t>
            </a:r>
          </a:p>
          <a:p>
            <a:endParaRPr lang="en-US" dirty="0"/>
          </a:p>
          <a:p>
            <a:r>
              <a:rPr lang="en-US" dirty="0"/>
              <a:t>Lift: 33%/(50%*50%) = 1.32</a:t>
            </a:r>
          </a:p>
        </p:txBody>
      </p:sp>
    </p:spTree>
    <p:extLst>
      <p:ext uri="{BB962C8B-B14F-4D97-AF65-F5344CB8AC3E}">
        <p14:creationId xmlns:p14="http://schemas.microsoft.com/office/powerpoint/2010/main" val="3253445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Code Interpreter: A New Leap for ChatGPT">
            <a:extLst>
              <a:ext uri="{FF2B5EF4-FFF2-40B4-BE49-F238E27FC236}">
                <a16:creationId xmlns:a16="http://schemas.microsoft.com/office/drawing/2014/main" id="{6CE795FF-71EC-DE4E-3B22-1CFCFE7A6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145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a:solidFill>
                  <a:schemeClr val="tx1"/>
                </a:solidFill>
                <a:latin typeface="+mj-lt"/>
                <a:ea typeface="+mj-ea"/>
                <a:cs typeface="+mj-cs"/>
              </a:rPr>
              <a:t>Introducción a data mining</a:t>
            </a: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5AEDA1-38E4-4A53-A669-0BB9A64D0C26}"/>
              </a:ext>
            </a:extLst>
          </p:cNvPr>
          <p:cNvSpPr txBox="1"/>
          <p:nvPr/>
        </p:nvSpPr>
        <p:spPr>
          <a:xfrm>
            <a:off x="1007364" y="2149002"/>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Definiciones básicas</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Técnicas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Evaluación de técnicas </a:t>
            </a:r>
          </a:p>
          <a:p>
            <a:pPr marL="285750" indent="-228600">
              <a:lnSpc>
                <a:spcPct val="90000"/>
              </a:lnSpc>
              <a:spcAft>
                <a:spcPts val="600"/>
              </a:spcAft>
              <a:buFont typeface="Arial" panose="020B0604020202020204" pitchFamily="34" charset="0"/>
              <a:buChar char="•"/>
            </a:pPr>
            <a:endParaRPr lang="es-PE" sz="2000" b="1" dirty="0"/>
          </a:p>
          <a:p>
            <a:pPr marL="285750" indent="-228600">
              <a:lnSpc>
                <a:spcPct val="90000"/>
              </a:lnSpc>
              <a:spcAft>
                <a:spcPts val="600"/>
              </a:spcAft>
              <a:buFont typeface="Arial" panose="020B0604020202020204" pitchFamily="34" charset="0"/>
              <a:buChar char="•"/>
            </a:pPr>
            <a:r>
              <a:rPr lang="es-PE" sz="2000" b="1" dirty="0"/>
              <a:t>Proceso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Impacto de una solución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Herramientas de data mining</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lvl="1"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64171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s-PE" sz="3600" b="1" dirty="0"/>
              <a:t>Proceso</a:t>
            </a:r>
            <a:r>
              <a:rPr lang="en-US" sz="3600" b="1" dirty="0"/>
              <a:t> de data mining</a:t>
            </a:r>
            <a:endParaRPr lang="en-US" sz="3700" b="1"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 name="Picture 2" descr="A guide for implementing data mining operations and strategy | Mindtree">
            <a:extLst>
              <a:ext uri="{FF2B5EF4-FFF2-40B4-BE49-F238E27FC236}">
                <a16:creationId xmlns:a16="http://schemas.microsoft.com/office/drawing/2014/main" id="{605D7C9F-F5BD-4FF5-A66D-46AA696AD2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87895" y="2163406"/>
            <a:ext cx="4619283" cy="454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371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600" b="1" kern="1200" dirty="0">
                <a:solidFill>
                  <a:schemeClr val="tx1"/>
                </a:solidFill>
                <a:latin typeface="+mj-lt"/>
                <a:ea typeface="+mj-ea"/>
                <a:cs typeface="+mj-cs"/>
              </a:rPr>
              <a:t>Business Goal</a:t>
            </a:r>
            <a:r>
              <a:rPr lang="es-PE" sz="3600" b="1" kern="1200" dirty="0">
                <a:solidFill>
                  <a:schemeClr val="tx1"/>
                </a:solidFill>
                <a:latin typeface="+mj-lt"/>
                <a:ea typeface="+mj-ea"/>
                <a:cs typeface="+mj-cs"/>
              </a:rPr>
              <a:t>: el paso más importante </a:t>
            </a:r>
            <a:endParaRPr lang="en-US" sz="3700" b="1"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Content Placeholder 5">
            <a:extLst>
              <a:ext uri="{FF2B5EF4-FFF2-40B4-BE49-F238E27FC236}">
                <a16:creationId xmlns:a16="http://schemas.microsoft.com/office/drawing/2014/main" id="{1EAB5148-3057-41CA-9729-6DF8BDCA2412}"/>
              </a:ext>
            </a:extLst>
          </p:cNvPr>
          <p:cNvSpPr>
            <a:spLocks noGrp="1"/>
          </p:cNvSpPr>
          <p:nvPr>
            <p:ph idx="1"/>
          </p:nvPr>
        </p:nvSpPr>
        <p:spPr>
          <a:xfrm>
            <a:off x="849271" y="2590893"/>
            <a:ext cx="3397736" cy="3695020"/>
          </a:xfrm>
        </p:spPr>
        <p:txBody>
          <a:bodyPr>
            <a:normAutofit/>
          </a:bodyPr>
          <a:lstStyle/>
          <a:p>
            <a:pPr marL="0" indent="0">
              <a:buNone/>
            </a:pPr>
            <a:r>
              <a:rPr lang="en-US" sz="2000" b="1" dirty="0">
                <a:latin typeface="+mj-lt"/>
                <a:cs typeface="Arial" panose="020B0604020202020204" pitchFamily="34" charset="0"/>
              </a:rPr>
              <a:t>Business Goal</a:t>
            </a:r>
          </a:p>
          <a:p>
            <a:pPr marL="0" indent="0">
              <a:buNone/>
            </a:pPr>
            <a:endParaRPr lang="es-MX" sz="2000" dirty="0">
              <a:latin typeface="+mj-lt"/>
              <a:cs typeface="Arial" panose="020B0604020202020204" pitchFamily="34" charset="0"/>
            </a:endParaRPr>
          </a:p>
          <a:p>
            <a:pPr>
              <a:buFontTx/>
              <a:buChar char="-"/>
            </a:pPr>
            <a:r>
              <a:rPr lang="es-MX" sz="2000" dirty="0">
                <a:latin typeface="+mj-lt"/>
                <a:cs typeface="Arial" panose="020B0604020202020204" pitchFamily="34" charset="0"/>
              </a:rPr>
              <a:t>Entender “output” especifico de conocimiento que se requiere </a:t>
            </a:r>
          </a:p>
          <a:p>
            <a:pPr>
              <a:buFontTx/>
              <a:buChar char="-"/>
            </a:pPr>
            <a:r>
              <a:rPr lang="es-MX" sz="2000" dirty="0">
                <a:latin typeface="+mj-lt"/>
                <a:cs typeface="Arial" panose="020B0604020202020204" pitchFamily="34" charset="0"/>
              </a:rPr>
              <a:t>Entender contexto de negocio (canal de venta, rama de producto, proceso)</a:t>
            </a:r>
          </a:p>
          <a:p>
            <a:pPr>
              <a:buFontTx/>
              <a:buChar char="-"/>
            </a:pPr>
            <a:r>
              <a:rPr lang="es-MX" sz="2000" dirty="0">
                <a:latin typeface="+mj-lt"/>
                <a:cs typeface="Arial" panose="020B0604020202020204" pitchFamily="34" charset="0"/>
              </a:rPr>
              <a:t>Entender alcance de la solución (temporal, escalabilidad)</a:t>
            </a: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pPr marL="0" indent="0">
              <a:buNone/>
            </a:pPr>
            <a:endParaRPr lang="es-PE" sz="2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A3F5613-8046-4F0F-96C3-EECA2024BFFE}"/>
              </a:ext>
            </a:extLst>
          </p:cNvPr>
          <p:cNvSpPr txBox="1"/>
          <p:nvPr/>
        </p:nvSpPr>
        <p:spPr>
          <a:xfrm>
            <a:off x="4917989" y="2407077"/>
            <a:ext cx="3595816" cy="2031325"/>
          </a:xfrm>
          <a:prstGeom prst="rect">
            <a:avLst/>
          </a:prstGeom>
          <a:solidFill>
            <a:schemeClr val="accent4">
              <a:lumMod val="20000"/>
              <a:lumOff val="80000"/>
            </a:schemeClr>
          </a:solidFill>
        </p:spPr>
        <p:txBody>
          <a:bodyPr wrap="square" rtlCol="0">
            <a:spAutoFit/>
          </a:bodyPr>
          <a:lstStyle/>
          <a:p>
            <a:r>
              <a:rPr lang="es-MX" b="1" dirty="0"/>
              <a:t>Ej.1: Se pide un algoritmo que encuentre patrones de venta en el producto “X”</a:t>
            </a:r>
          </a:p>
          <a:p>
            <a:endParaRPr lang="es-MX" dirty="0"/>
          </a:p>
          <a:p>
            <a:r>
              <a:rPr lang="es-MX" dirty="0"/>
              <a:t>=&gt; El contexto (estructuras de datos) varían entre canal digital y canal tradicional</a:t>
            </a:r>
            <a:endParaRPr lang="es-PE" dirty="0"/>
          </a:p>
        </p:txBody>
      </p:sp>
      <p:sp>
        <p:nvSpPr>
          <p:cNvPr id="14" name="TextBox 13">
            <a:extLst>
              <a:ext uri="{FF2B5EF4-FFF2-40B4-BE49-F238E27FC236}">
                <a16:creationId xmlns:a16="http://schemas.microsoft.com/office/drawing/2014/main" id="{4C23E8CF-6581-4023-99AB-3BB31A4ABDB9}"/>
              </a:ext>
            </a:extLst>
          </p:cNvPr>
          <p:cNvSpPr txBox="1"/>
          <p:nvPr/>
        </p:nvSpPr>
        <p:spPr>
          <a:xfrm>
            <a:off x="7487422" y="4771038"/>
            <a:ext cx="3796274" cy="1754326"/>
          </a:xfrm>
          <a:prstGeom prst="rect">
            <a:avLst/>
          </a:prstGeom>
          <a:solidFill>
            <a:schemeClr val="accent6">
              <a:lumMod val="20000"/>
              <a:lumOff val="80000"/>
            </a:schemeClr>
          </a:solidFill>
        </p:spPr>
        <p:txBody>
          <a:bodyPr wrap="square" rtlCol="0">
            <a:spAutoFit/>
          </a:bodyPr>
          <a:lstStyle/>
          <a:p>
            <a:r>
              <a:rPr lang="es-MX" b="1" dirty="0"/>
              <a:t>Ej.2: Se pide un algoritmo que detecte fraude</a:t>
            </a:r>
          </a:p>
          <a:p>
            <a:endParaRPr lang="es-MX" dirty="0"/>
          </a:p>
          <a:p>
            <a:r>
              <a:rPr lang="es-MX" dirty="0"/>
              <a:t>=&gt; Este no puede ser piloteado en una sola agencia (por sistemas), debe ser escalado a toda la compañía </a:t>
            </a:r>
          </a:p>
        </p:txBody>
      </p:sp>
    </p:spTree>
    <p:extLst>
      <p:ext uri="{BB962C8B-B14F-4D97-AF65-F5344CB8AC3E}">
        <p14:creationId xmlns:p14="http://schemas.microsoft.com/office/powerpoint/2010/main" val="476096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s-PE" sz="3600" b="1" kern="1200" dirty="0">
                <a:solidFill>
                  <a:schemeClr val="tx1"/>
                </a:solidFill>
                <a:latin typeface="+mj-lt"/>
                <a:ea typeface="+mj-ea"/>
                <a:cs typeface="+mj-cs"/>
              </a:rPr>
              <a:t>Data preparation: dejando la cancha lista </a:t>
            </a:r>
            <a:endParaRPr lang="en-US" sz="3700" b="1"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5">
            <a:extLst>
              <a:ext uri="{FF2B5EF4-FFF2-40B4-BE49-F238E27FC236}">
                <a16:creationId xmlns:a16="http://schemas.microsoft.com/office/drawing/2014/main" id="{3E6E9774-35B1-42EA-8409-FC9CE1396A91}"/>
              </a:ext>
            </a:extLst>
          </p:cNvPr>
          <p:cNvSpPr txBox="1">
            <a:spLocks/>
          </p:cNvSpPr>
          <p:nvPr/>
        </p:nvSpPr>
        <p:spPr>
          <a:xfrm>
            <a:off x="927204" y="2567446"/>
            <a:ext cx="3540292" cy="3905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mj-lt"/>
                <a:cs typeface="Arial" panose="020B0604020202020204" pitchFamily="34" charset="0"/>
              </a:rPr>
              <a:t>Identify &amp; Prepare Data</a:t>
            </a:r>
          </a:p>
          <a:p>
            <a:pPr marL="0" indent="0">
              <a:buFont typeface="Arial" panose="020B0604020202020204" pitchFamily="34" charset="0"/>
              <a:buNone/>
            </a:pPr>
            <a:endParaRPr lang="es-MX" sz="2000" dirty="0">
              <a:latin typeface="+mj-lt"/>
              <a:cs typeface="Arial" panose="020B0604020202020204" pitchFamily="34" charset="0"/>
            </a:endParaRPr>
          </a:p>
          <a:p>
            <a:pPr>
              <a:buFontTx/>
              <a:buChar char="-"/>
            </a:pPr>
            <a:r>
              <a:rPr lang="es-MX" sz="2000" dirty="0">
                <a:latin typeface="+mj-lt"/>
                <a:cs typeface="Arial" panose="020B0604020202020204" pitchFamily="34" charset="0"/>
              </a:rPr>
              <a:t>Proceso iterativo hasta lograr el “input” que logre dar información sobre todo el contexto relevante del problema</a:t>
            </a:r>
          </a:p>
          <a:p>
            <a:pPr>
              <a:buFontTx/>
              <a:buChar char="-"/>
            </a:pPr>
            <a:r>
              <a:rPr lang="es-MX" sz="2000" dirty="0">
                <a:latin typeface="+mj-lt"/>
                <a:cs typeface="Arial" panose="020B0604020202020204" pitchFamily="34" charset="0"/>
              </a:rPr>
              <a:t>Incluye el proceso de crear features (también llamado feature engineering) que permitirán facilitar el proceso de encontrar patrones</a:t>
            </a:r>
          </a:p>
          <a:p>
            <a:pPr>
              <a:buFontTx/>
              <a:buChar char="-"/>
            </a:pPr>
            <a:endParaRPr lang="es-MX" sz="2000" dirty="0">
              <a:latin typeface="+mj-lt"/>
              <a:cs typeface="Arial" panose="020B0604020202020204" pitchFamily="34" charset="0"/>
            </a:endParaRPr>
          </a:p>
          <a:p>
            <a:pPr marL="0" indent="0">
              <a:buNone/>
            </a:pPr>
            <a:endParaRPr lang="es-MX" sz="2000" dirty="0">
              <a:latin typeface="+mj-lt"/>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s-PE" sz="20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B7F1B4F-E690-4BA1-A52A-98D36A3F980E}"/>
              </a:ext>
            </a:extLst>
          </p:cNvPr>
          <p:cNvSpPr txBox="1"/>
          <p:nvPr/>
        </p:nvSpPr>
        <p:spPr>
          <a:xfrm>
            <a:off x="4917989" y="2407077"/>
            <a:ext cx="4040660" cy="1754326"/>
          </a:xfrm>
          <a:prstGeom prst="rect">
            <a:avLst/>
          </a:prstGeom>
          <a:solidFill>
            <a:schemeClr val="accent4">
              <a:lumMod val="20000"/>
              <a:lumOff val="80000"/>
            </a:schemeClr>
          </a:solidFill>
        </p:spPr>
        <p:txBody>
          <a:bodyPr wrap="square" rtlCol="0">
            <a:spAutoFit/>
          </a:bodyPr>
          <a:lstStyle/>
          <a:p>
            <a:r>
              <a:rPr lang="es-MX" b="1" dirty="0"/>
              <a:t>Ej.1: Se consigue data histórica de las campañas de venta del producto “X”</a:t>
            </a:r>
          </a:p>
          <a:p>
            <a:endParaRPr lang="es-MX" dirty="0"/>
          </a:p>
          <a:p>
            <a:r>
              <a:rPr lang="es-MX" dirty="0"/>
              <a:t>=&gt; Se puede requerir data del maestro de productos (ya que influye variaciones a nivel subproducto) sobre la compra</a:t>
            </a:r>
            <a:endParaRPr lang="es-PE" dirty="0"/>
          </a:p>
        </p:txBody>
      </p:sp>
      <p:sp>
        <p:nvSpPr>
          <p:cNvPr id="15" name="TextBox 14">
            <a:extLst>
              <a:ext uri="{FF2B5EF4-FFF2-40B4-BE49-F238E27FC236}">
                <a16:creationId xmlns:a16="http://schemas.microsoft.com/office/drawing/2014/main" id="{157D5732-AE44-452D-8825-68DF3834EB4B}"/>
              </a:ext>
            </a:extLst>
          </p:cNvPr>
          <p:cNvSpPr txBox="1"/>
          <p:nvPr/>
        </p:nvSpPr>
        <p:spPr>
          <a:xfrm>
            <a:off x="7437994" y="4632538"/>
            <a:ext cx="3595816" cy="1754326"/>
          </a:xfrm>
          <a:prstGeom prst="rect">
            <a:avLst/>
          </a:prstGeom>
          <a:solidFill>
            <a:schemeClr val="accent6">
              <a:lumMod val="20000"/>
              <a:lumOff val="80000"/>
            </a:schemeClr>
          </a:solidFill>
        </p:spPr>
        <p:txBody>
          <a:bodyPr wrap="square" rtlCol="0">
            <a:spAutoFit/>
          </a:bodyPr>
          <a:lstStyle/>
          <a:p>
            <a:r>
              <a:rPr lang="es-MX" b="1" dirty="0"/>
              <a:t>Ej.2: No se cuenta con indicador de NSE pero sí diferentes proxys </a:t>
            </a:r>
          </a:p>
          <a:p>
            <a:endParaRPr lang="es-MX" dirty="0"/>
          </a:p>
          <a:p>
            <a:r>
              <a:rPr lang="es-MX" dirty="0"/>
              <a:t>=&gt; Se puede construir un estimado heurístico de NSE a partir de los proxys disponibles</a:t>
            </a:r>
            <a:endParaRPr lang="es-PE" dirty="0"/>
          </a:p>
        </p:txBody>
      </p:sp>
    </p:spTree>
    <p:extLst>
      <p:ext uri="{BB962C8B-B14F-4D97-AF65-F5344CB8AC3E}">
        <p14:creationId xmlns:p14="http://schemas.microsoft.com/office/powerpoint/2010/main" val="450731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5A3662-570B-421A-9FBE-99EBF83E3BF9}"/>
              </a:ext>
            </a:extLst>
          </p:cNvPr>
          <p:cNvSpPr>
            <a:spLocks noGrp="1"/>
          </p:cNvSpPr>
          <p:nvPr>
            <p:ph type="title"/>
          </p:nvPr>
        </p:nvSpPr>
        <p:spPr>
          <a:xfrm>
            <a:off x="1115568" y="548640"/>
            <a:ext cx="10509504" cy="1179576"/>
          </a:xfrm>
        </p:spPr>
        <p:txBody>
          <a:bodyPr vert="horz" lIns="91440" tIns="45720" rIns="91440" bIns="45720" rtlCol="0" anchor="ctr">
            <a:normAutofit/>
          </a:bodyPr>
          <a:lstStyle/>
          <a:p>
            <a:r>
              <a:rPr lang="es-PE" sz="3600" b="1" kern="1200" dirty="0">
                <a:solidFill>
                  <a:schemeClr val="tx1"/>
                </a:solidFill>
                <a:latin typeface="+mj-lt"/>
                <a:ea typeface="+mj-ea"/>
                <a:cs typeface="+mj-cs"/>
              </a:rPr>
              <a:t>Model evaluation: tanto a nivel técnico como financiero </a:t>
            </a:r>
            <a:endParaRPr lang="en-US" sz="3700" b="1"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Content Placeholder 5">
            <a:extLst>
              <a:ext uri="{FF2B5EF4-FFF2-40B4-BE49-F238E27FC236}">
                <a16:creationId xmlns:a16="http://schemas.microsoft.com/office/drawing/2014/main" id="{9399F617-99C7-4428-9E0A-D98B1619D705}"/>
              </a:ext>
            </a:extLst>
          </p:cNvPr>
          <p:cNvSpPr txBox="1">
            <a:spLocks/>
          </p:cNvSpPr>
          <p:nvPr/>
        </p:nvSpPr>
        <p:spPr>
          <a:xfrm>
            <a:off x="949635" y="2567446"/>
            <a:ext cx="3540292" cy="40316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mj-lt"/>
                <a:cs typeface="Arial" panose="020B0604020202020204" pitchFamily="34" charset="0"/>
              </a:rPr>
              <a:t>Model &amp; Evaluation</a:t>
            </a:r>
          </a:p>
          <a:p>
            <a:pPr marL="0" indent="0">
              <a:buFont typeface="Arial" panose="020B0604020202020204" pitchFamily="34" charset="0"/>
              <a:buNone/>
            </a:pPr>
            <a:endParaRPr lang="es-MX" sz="2000" dirty="0">
              <a:latin typeface="+mj-lt"/>
              <a:cs typeface="Arial" panose="020B0604020202020204" pitchFamily="34" charset="0"/>
            </a:endParaRPr>
          </a:p>
          <a:p>
            <a:pPr>
              <a:buFontTx/>
              <a:buChar char="-"/>
            </a:pPr>
            <a:r>
              <a:rPr lang="es-MX" sz="2000" dirty="0">
                <a:latin typeface="+mj-lt"/>
                <a:cs typeface="Arial" panose="020B0604020202020204" pitchFamily="34" charset="0"/>
              </a:rPr>
              <a:t>Proceso iterativo hasta lograr un patrón lo suficientemente solido, valido, útil y entendible (se retroalimenta con el paso previo)</a:t>
            </a:r>
          </a:p>
          <a:p>
            <a:pPr>
              <a:buFontTx/>
              <a:buChar char="-"/>
            </a:pPr>
            <a:r>
              <a:rPr lang="es-MX" sz="2000" dirty="0">
                <a:latin typeface="+mj-lt"/>
                <a:cs typeface="Arial" panose="020B0604020202020204" pitchFamily="34" charset="0"/>
              </a:rPr>
              <a:t>Incluye el proceso de evaluación técnica y financiera del algoritmo, ya que diferentes versiones de este tendrán trade-</a:t>
            </a:r>
            <a:r>
              <a:rPr lang="es-MX" sz="2000" dirty="0" err="1">
                <a:latin typeface="+mj-lt"/>
                <a:cs typeface="Arial" panose="020B0604020202020204" pitchFamily="34" charset="0"/>
              </a:rPr>
              <a:t>offs</a:t>
            </a:r>
            <a:r>
              <a:rPr lang="es-MX" sz="2000" dirty="0">
                <a:latin typeface="+mj-lt"/>
                <a:cs typeface="Arial" panose="020B0604020202020204" pitchFamily="34" charset="0"/>
              </a:rPr>
              <a:t> de beneficios y costos</a:t>
            </a:r>
          </a:p>
          <a:p>
            <a:pPr>
              <a:buFontTx/>
              <a:buChar char="-"/>
            </a:pPr>
            <a:endParaRPr lang="es-MX" sz="2000" dirty="0">
              <a:latin typeface="+mj-lt"/>
              <a:cs typeface="Arial" panose="020B0604020202020204" pitchFamily="34" charset="0"/>
            </a:endParaRPr>
          </a:p>
          <a:p>
            <a:pPr marL="0" indent="0">
              <a:buNone/>
            </a:pPr>
            <a:endParaRPr lang="es-MX" sz="2000" dirty="0">
              <a:latin typeface="+mj-lt"/>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endParaRPr lang="es-MX" sz="20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s-PE" sz="20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F153BFE-2541-49C8-BA79-D8BBCEA64D61}"/>
              </a:ext>
            </a:extLst>
          </p:cNvPr>
          <p:cNvSpPr txBox="1"/>
          <p:nvPr/>
        </p:nvSpPr>
        <p:spPr>
          <a:xfrm>
            <a:off x="4917989" y="2407077"/>
            <a:ext cx="4040660" cy="1754326"/>
          </a:xfrm>
          <a:prstGeom prst="rect">
            <a:avLst/>
          </a:prstGeom>
          <a:solidFill>
            <a:schemeClr val="accent4">
              <a:lumMod val="20000"/>
              <a:lumOff val="80000"/>
            </a:schemeClr>
          </a:solidFill>
        </p:spPr>
        <p:txBody>
          <a:bodyPr wrap="square" rtlCol="0">
            <a:spAutoFit/>
          </a:bodyPr>
          <a:lstStyle/>
          <a:p>
            <a:r>
              <a:rPr lang="es-MX" b="1" dirty="0"/>
              <a:t>Ej.1: Se logra una primera versión del modelo con un MSE de 10</a:t>
            </a:r>
          </a:p>
          <a:p>
            <a:endParaRPr lang="es-MX" dirty="0"/>
          </a:p>
          <a:p>
            <a:r>
              <a:rPr lang="es-MX" dirty="0"/>
              <a:t>=&gt; Este puede no generar una mejora significativa versus el MSE de estimados “a mano” (conocimiento experto)</a:t>
            </a:r>
            <a:endParaRPr lang="es-PE" dirty="0"/>
          </a:p>
        </p:txBody>
      </p:sp>
      <p:sp>
        <p:nvSpPr>
          <p:cNvPr id="15" name="TextBox 14">
            <a:extLst>
              <a:ext uri="{FF2B5EF4-FFF2-40B4-BE49-F238E27FC236}">
                <a16:creationId xmlns:a16="http://schemas.microsoft.com/office/drawing/2014/main" id="{6AA0B9CF-040D-4C0F-9163-0921E9B94AEB}"/>
              </a:ext>
            </a:extLst>
          </p:cNvPr>
          <p:cNvSpPr txBox="1"/>
          <p:nvPr/>
        </p:nvSpPr>
        <p:spPr>
          <a:xfrm>
            <a:off x="7376210" y="4632538"/>
            <a:ext cx="3907486" cy="1754326"/>
          </a:xfrm>
          <a:prstGeom prst="rect">
            <a:avLst/>
          </a:prstGeom>
          <a:solidFill>
            <a:schemeClr val="accent6">
              <a:lumMod val="20000"/>
              <a:lumOff val="80000"/>
            </a:schemeClr>
          </a:solidFill>
        </p:spPr>
        <p:txBody>
          <a:bodyPr wrap="square" rtlCol="0">
            <a:spAutoFit/>
          </a:bodyPr>
          <a:lstStyle/>
          <a:p>
            <a:r>
              <a:rPr lang="es-MX" b="1" dirty="0"/>
              <a:t>Ej.2: Se tiene un modelo de detección de fraude de precisión 40%</a:t>
            </a:r>
          </a:p>
          <a:p>
            <a:endParaRPr lang="es-MX" dirty="0"/>
          </a:p>
          <a:p>
            <a:r>
              <a:rPr lang="es-MX" dirty="0"/>
              <a:t>=&gt; Se requiere un mínimo de precisión del 50% para justificar los costes de investigación </a:t>
            </a:r>
            <a:endParaRPr lang="es-PE" dirty="0"/>
          </a:p>
        </p:txBody>
      </p:sp>
    </p:spTree>
    <p:extLst>
      <p:ext uri="{BB962C8B-B14F-4D97-AF65-F5344CB8AC3E}">
        <p14:creationId xmlns:p14="http://schemas.microsoft.com/office/powerpoint/2010/main" val="3947421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a:solidFill>
                  <a:schemeClr val="tx1"/>
                </a:solidFill>
                <a:latin typeface="+mj-lt"/>
                <a:ea typeface="+mj-ea"/>
                <a:cs typeface="+mj-cs"/>
              </a:rPr>
              <a:t>Introducción a data mining</a:t>
            </a: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5AEDA1-38E4-4A53-A669-0BB9A64D0C26}"/>
              </a:ext>
            </a:extLst>
          </p:cNvPr>
          <p:cNvSpPr txBox="1"/>
          <p:nvPr/>
        </p:nvSpPr>
        <p:spPr>
          <a:xfrm>
            <a:off x="1007364" y="2149002"/>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Definiciones básicas</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Técnicas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Evaluación de técnicas </a:t>
            </a:r>
          </a:p>
          <a:p>
            <a:pPr marL="285750" indent="-228600">
              <a:lnSpc>
                <a:spcPct val="90000"/>
              </a:lnSpc>
              <a:spcAft>
                <a:spcPts val="600"/>
              </a:spcAft>
              <a:buFont typeface="Arial" panose="020B0604020202020204" pitchFamily="34" charset="0"/>
              <a:buChar char="•"/>
            </a:pPr>
            <a:endParaRPr lang="es-PE" sz="2000" b="1" dirty="0"/>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Proceso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b="1" dirty="0"/>
              <a:t>Impacto de una solución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Herramientas de data mining</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lvl="1"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334468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68A189-3BE9-49D7-A032-32AAC8458263}"/>
              </a:ext>
            </a:extLst>
          </p:cNvPr>
          <p:cNvSpPr>
            <a:spLocks noGrp="1"/>
          </p:cNvSpPr>
          <p:nvPr>
            <p:ph type="title"/>
          </p:nvPr>
        </p:nvSpPr>
        <p:spPr>
          <a:xfrm>
            <a:off x="1115568" y="548640"/>
            <a:ext cx="6508551" cy="1179576"/>
          </a:xfrm>
        </p:spPr>
        <p:txBody>
          <a:bodyPr vert="horz" lIns="91440" tIns="45720" rIns="91440" bIns="45720" rtlCol="0" anchor="ctr">
            <a:normAutofit/>
          </a:bodyPr>
          <a:lstStyle/>
          <a:p>
            <a:r>
              <a:rPr lang="es-PE" sz="3700" b="1" kern="1200">
                <a:solidFill>
                  <a:schemeClr val="tx1"/>
                </a:solidFill>
                <a:latin typeface="+mj-lt"/>
                <a:ea typeface="+mj-ea"/>
                <a:cs typeface="+mj-cs"/>
              </a:rPr>
              <a:t>Evaluación de impacto de un algoritmo de data mining</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Rectangle 2">
            <a:extLst>
              <a:ext uri="{FF2B5EF4-FFF2-40B4-BE49-F238E27FC236}">
                <a16:creationId xmlns:a16="http://schemas.microsoft.com/office/drawing/2014/main" id="{F5CCD614-DF87-40AE-B64D-9ECCD8AF2E87}"/>
              </a:ext>
            </a:extLst>
          </p:cNvPr>
          <p:cNvSpPr/>
          <p:nvPr/>
        </p:nvSpPr>
        <p:spPr>
          <a:xfrm>
            <a:off x="1115568" y="2481943"/>
            <a:ext cx="10168128" cy="3695020"/>
          </a:xfrm>
          <a:prstGeom prst="rect">
            <a:avLst/>
          </a:prstGeom>
        </p:spPr>
        <p:txBody>
          <a:bodyPr vert="horz" lIns="91440" tIns="45720" rIns="91440" bIns="45720" rtlCol="0">
            <a:normAutofit/>
          </a:bodyPr>
          <a:lstStyle/>
          <a:p>
            <a:pPr marL="114300">
              <a:lnSpc>
                <a:spcPct val="90000"/>
              </a:lnSpc>
              <a:spcAft>
                <a:spcPts val="600"/>
              </a:spcAft>
            </a:pPr>
            <a:r>
              <a:rPr lang="es-PE" sz="2200"/>
              <a:t>a) Definir uso del modelo</a:t>
            </a:r>
          </a:p>
          <a:p>
            <a:pPr marL="342900" indent="-228600">
              <a:lnSpc>
                <a:spcPct val="90000"/>
              </a:lnSpc>
              <a:spcAft>
                <a:spcPts val="600"/>
              </a:spcAft>
              <a:buFont typeface="Arial" panose="020B0604020202020204" pitchFamily="34" charset="0"/>
              <a:buChar char="•"/>
            </a:pPr>
            <a:endParaRPr lang="es-PE" sz="2200"/>
          </a:p>
          <a:p>
            <a:pPr marL="114300">
              <a:lnSpc>
                <a:spcPct val="90000"/>
              </a:lnSpc>
              <a:spcAft>
                <a:spcPts val="600"/>
              </a:spcAft>
            </a:pPr>
            <a:r>
              <a:rPr lang="es-PE" sz="2200"/>
              <a:t>b) Definir KPI</a:t>
            </a:r>
          </a:p>
          <a:p>
            <a:pPr marL="342900" indent="-228600">
              <a:lnSpc>
                <a:spcPct val="90000"/>
              </a:lnSpc>
              <a:spcAft>
                <a:spcPts val="600"/>
              </a:spcAft>
              <a:buFont typeface="Arial" panose="020B0604020202020204" pitchFamily="34" charset="0"/>
              <a:buChar char="•"/>
            </a:pPr>
            <a:endParaRPr lang="es-PE" sz="2200"/>
          </a:p>
          <a:p>
            <a:pPr marL="114300">
              <a:lnSpc>
                <a:spcPct val="90000"/>
              </a:lnSpc>
              <a:spcAft>
                <a:spcPts val="600"/>
              </a:spcAft>
            </a:pPr>
            <a:r>
              <a:rPr lang="es-PE" sz="2200"/>
              <a:t>c) Diseñar experimento</a:t>
            </a:r>
          </a:p>
          <a:p>
            <a:pPr marL="114300">
              <a:lnSpc>
                <a:spcPct val="90000"/>
              </a:lnSpc>
              <a:spcAft>
                <a:spcPts val="600"/>
              </a:spcAft>
            </a:pPr>
            <a:endParaRPr lang="es-PE" sz="2200"/>
          </a:p>
          <a:p>
            <a:pPr marL="114300">
              <a:lnSpc>
                <a:spcPct val="90000"/>
              </a:lnSpc>
              <a:spcAft>
                <a:spcPts val="600"/>
              </a:spcAft>
            </a:pPr>
            <a:r>
              <a:rPr lang="es-PE" sz="2200"/>
              <a:t>d) Evaluar impacto</a:t>
            </a:r>
          </a:p>
          <a:p>
            <a:pPr marL="342900" indent="-228600">
              <a:lnSpc>
                <a:spcPct val="90000"/>
              </a:lnSpc>
              <a:spcAft>
                <a:spcPts val="600"/>
              </a:spcAft>
              <a:buFont typeface="Arial" panose="020B0604020202020204" pitchFamily="34" charset="0"/>
              <a:buChar char="•"/>
            </a:pPr>
            <a:endParaRPr lang="es-PE" sz="2200"/>
          </a:p>
          <a:p>
            <a:pPr marL="342900" indent="-228600">
              <a:lnSpc>
                <a:spcPct val="90000"/>
              </a:lnSpc>
              <a:spcAft>
                <a:spcPts val="600"/>
              </a:spcAft>
              <a:buFont typeface="Arial" panose="020B0604020202020204" pitchFamily="34" charset="0"/>
              <a:buChar char="•"/>
            </a:pPr>
            <a:endParaRPr lang="es-PE" sz="2200"/>
          </a:p>
        </p:txBody>
      </p:sp>
    </p:spTree>
    <p:extLst>
      <p:ext uri="{BB962C8B-B14F-4D97-AF65-F5344CB8AC3E}">
        <p14:creationId xmlns:p14="http://schemas.microsoft.com/office/powerpoint/2010/main" val="2114424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C36C377-05D7-492B-BA69-4DCA05C4A0AB}"/>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chemeClr val="tx1"/>
                </a:solidFill>
                <a:latin typeface="+mj-lt"/>
                <a:ea typeface="+mj-ea"/>
                <a:cs typeface="+mj-cs"/>
              </a:rPr>
              <a:t>a. Definir uso del modelo</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47FE14D5-ED77-4267-BD21-2D1B16FF7619}"/>
              </a:ext>
            </a:extLst>
          </p:cNvPr>
          <p:cNvSpPr txBox="1"/>
          <p:nvPr/>
        </p:nvSpPr>
        <p:spPr>
          <a:xfrm>
            <a:off x="856545" y="2341111"/>
            <a:ext cx="10168128" cy="369502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s-PE" sz="2200" dirty="0"/>
              <a:t>Output del modelo: lista de registros con una probabilidad / score / labeling / etc.</a:t>
            </a:r>
          </a:p>
          <a:p>
            <a:pPr marL="342900" indent="-228600">
              <a:lnSpc>
                <a:spcPct val="90000"/>
              </a:lnSpc>
              <a:spcAft>
                <a:spcPts val="600"/>
              </a:spcAft>
              <a:buFont typeface="Arial" panose="020B0604020202020204" pitchFamily="34" charset="0"/>
              <a:buChar char="•"/>
            </a:pPr>
            <a:endParaRPr lang="es-PE" sz="2200" dirty="0"/>
          </a:p>
          <a:p>
            <a:pPr marL="342900" indent="-228600">
              <a:lnSpc>
                <a:spcPct val="90000"/>
              </a:lnSpc>
              <a:spcAft>
                <a:spcPts val="600"/>
              </a:spcAft>
              <a:buFont typeface="Arial" panose="020B0604020202020204" pitchFamily="34" charset="0"/>
              <a:buChar char="•"/>
            </a:pPr>
            <a:r>
              <a:rPr lang="es-PE" sz="2200" dirty="0"/>
              <a:t>Dependiendo del modelo, el uso de este output puede ser para:</a:t>
            </a:r>
          </a:p>
          <a:p>
            <a:pPr marL="342900" indent="-228600">
              <a:lnSpc>
                <a:spcPct val="90000"/>
              </a:lnSpc>
              <a:spcAft>
                <a:spcPts val="600"/>
              </a:spcAft>
              <a:buFont typeface="Arial" panose="020B0604020202020204" pitchFamily="34" charset="0"/>
              <a:buChar char="•"/>
            </a:pPr>
            <a:endParaRPr lang="es-PE" sz="2200" dirty="0"/>
          </a:p>
          <a:p>
            <a:pPr marL="800100" lvl="1" indent="-228600">
              <a:lnSpc>
                <a:spcPct val="90000"/>
              </a:lnSpc>
              <a:spcAft>
                <a:spcPts val="600"/>
              </a:spcAft>
              <a:buFont typeface="Arial" panose="020B0604020202020204" pitchFamily="34" charset="0"/>
              <a:buChar char="•"/>
            </a:pPr>
            <a:r>
              <a:rPr lang="es-PE" sz="2200" dirty="0"/>
              <a:t>Optimizar</a:t>
            </a:r>
          </a:p>
          <a:p>
            <a:pPr marL="800100" lvl="1" indent="-228600">
              <a:lnSpc>
                <a:spcPct val="90000"/>
              </a:lnSpc>
              <a:spcAft>
                <a:spcPts val="600"/>
              </a:spcAft>
              <a:buFont typeface="Arial" panose="020B0604020202020204" pitchFamily="34" charset="0"/>
              <a:buChar char="•"/>
            </a:pPr>
            <a:r>
              <a:rPr lang="es-PE" sz="2200" dirty="0"/>
              <a:t>Priorizar </a:t>
            </a:r>
          </a:p>
          <a:p>
            <a:pPr marL="800100" lvl="1" indent="-228600">
              <a:lnSpc>
                <a:spcPct val="90000"/>
              </a:lnSpc>
              <a:spcAft>
                <a:spcPts val="600"/>
              </a:spcAft>
              <a:buFont typeface="Arial" panose="020B0604020202020204" pitchFamily="34" charset="0"/>
              <a:buChar char="•"/>
            </a:pPr>
            <a:r>
              <a:rPr lang="es-PE" sz="2200" dirty="0"/>
              <a:t>Bloquear </a:t>
            </a:r>
          </a:p>
          <a:p>
            <a:pPr marL="800100" lvl="1" indent="-228600">
              <a:lnSpc>
                <a:spcPct val="90000"/>
              </a:lnSpc>
              <a:spcAft>
                <a:spcPts val="600"/>
              </a:spcAft>
              <a:buFont typeface="Arial" panose="020B0604020202020204" pitchFamily="34" charset="0"/>
              <a:buChar char="•"/>
            </a:pPr>
            <a:r>
              <a:rPr lang="es-PE" sz="2200" dirty="0"/>
              <a:t>Personalizar</a:t>
            </a:r>
          </a:p>
          <a:p>
            <a:pPr marL="800100" lvl="1" indent="-228600">
              <a:lnSpc>
                <a:spcPct val="90000"/>
              </a:lnSpc>
              <a:spcAft>
                <a:spcPts val="600"/>
              </a:spcAft>
              <a:buFont typeface="Arial" panose="020B0604020202020204" pitchFamily="34" charset="0"/>
              <a:buChar char="•"/>
            </a:pPr>
            <a:r>
              <a:rPr lang="es-PE" sz="2200" dirty="0"/>
              <a:t>Entender</a:t>
            </a:r>
          </a:p>
          <a:p>
            <a:pPr marL="800100" lvl="1" indent="-228600">
              <a:lnSpc>
                <a:spcPct val="90000"/>
              </a:lnSpc>
              <a:spcAft>
                <a:spcPts val="600"/>
              </a:spcAft>
              <a:buFont typeface="Arial" panose="020B0604020202020204" pitchFamily="34" charset="0"/>
              <a:buChar char="•"/>
            </a:pPr>
            <a:endParaRPr lang="en-US" sz="2200" dirty="0"/>
          </a:p>
          <a:p>
            <a:pPr marL="800100" lvl="1" indent="-228600">
              <a:lnSpc>
                <a:spcPct val="90000"/>
              </a:lnSpc>
              <a:spcAft>
                <a:spcPts val="600"/>
              </a:spcAft>
              <a:buFont typeface="Arial" panose="020B0604020202020204" pitchFamily="34" charset="0"/>
              <a:buChar char="•"/>
            </a:pPr>
            <a:endParaRPr lang="en-US" sz="2200" dirty="0"/>
          </a:p>
        </p:txBody>
      </p:sp>
      <p:sp>
        <p:nvSpPr>
          <p:cNvPr id="11" name="TextBox 10">
            <a:extLst>
              <a:ext uri="{FF2B5EF4-FFF2-40B4-BE49-F238E27FC236}">
                <a16:creationId xmlns:a16="http://schemas.microsoft.com/office/drawing/2014/main" id="{8169D8DA-1789-493A-8543-1C8CDE759B87}"/>
              </a:ext>
            </a:extLst>
          </p:cNvPr>
          <p:cNvSpPr txBox="1"/>
          <p:nvPr/>
        </p:nvSpPr>
        <p:spPr>
          <a:xfrm>
            <a:off x="7691715" y="3962936"/>
            <a:ext cx="3643740" cy="2554545"/>
          </a:xfrm>
          <a:prstGeom prst="rect">
            <a:avLst/>
          </a:prstGeom>
          <a:noFill/>
          <a:ln w="28575">
            <a:solidFill>
              <a:srgbClr val="FF0000"/>
            </a:solidFill>
            <a:prstDash val="sysDot"/>
          </a:ln>
        </p:spPr>
        <p:txBody>
          <a:bodyPr wrap="square" rtlCol="0">
            <a:spAutoFit/>
          </a:bodyPr>
          <a:lstStyle/>
          <a:p>
            <a:r>
              <a:rPr lang="es-MX" sz="2000" dirty="0"/>
              <a:t>Ojo:</a:t>
            </a:r>
          </a:p>
          <a:p>
            <a:pPr marL="342900" indent="-342900">
              <a:buFont typeface="Wingdings" panose="05000000000000000000" pitchFamily="2" charset="2"/>
              <a:buChar char="§"/>
            </a:pPr>
            <a:r>
              <a:rPr lang="es-MX" sz="2000" dirty="0"/>
              <a:t>Uso directo del modelo: modelo de propensión a compra </a:t>
            </a:r>
          </a:p>
          <a:p>
            <a:pPr marL="342900" indent="-342900">
              <a:buFont typeface="Wingdings" panose="05000000000000000000" pitchFamily="2" charset="2"/>
              <a:buChar char="§"/>
            </a:pPr>
            <a:r>
              <a:rPr lang="es-MX" sz="2000" dirty="0"/>
              <a:t>Usos indirecto del modelo: modelo de retención de fuga (incluye una acción de retención) </a:t>
            </a:r>
          </a:p>
        </p:txBody>
      </p:sp>
      <p:sp>
        <p:nvSpPr>
          <p:cNvPr id="13" name="Rectangle 12">
            <a:extLst>
              <a:ext uri="{FF2B5EF4-FFF2-40B4-BE49-F238E27FC236}">
                <a16:creationId xmlns:a16="http://schemas.microsoft.com/office/drawing/2014/main" id="{C57676FC-4474-4DC7-BBDA-C40A1A06A43E}"/>
              </a:ext>
            </a:extLst>
          </p:cNvPr>
          <p:cNvSpPr/>
          <p:nvPr/>
        </p:nvSpPr>
        <p:spPr>
          <a:xfrm>
            <a:off x="3858597" y="4080171"/>
            <a:ext cx="2976573" cy="923330"/>
          </a:xfrm>
          <a:prstGeom prst="rect">
            <a:avLst/>
          </a:prstGeom>
        </p:spPr>
        <p:txBody>
          <a:bodyPr wrap="square">
            <a:spAutoFit/>
          </a:bodyPr>
          <a:lstStyle/>
          <a:p>
            <a:r>
              <a:rPr lang="es-MX" b="1" dirty="0"/>
              <a:t>Uso de modelo de fuga: priorizar actividades de retención</a:t>
            </a:r>
          </a:p>
        </p:txBody>
      </p:sp>
      <p:sp>
        <p:nvSpPr>
          <p:cNvPr id="15" name="Arrow: Left 14">
            <a:extLst>
              <a:ext uri="{FF2B5EF4-FFF2-40B4-BE49-F238E27FC236}">
                <a16:creationId xmlns:a16="http://schemas.microsoft.com/office/drawing/2014/main" id="{6469096F-3038-470F-859D-EE3534EFA4B8}"/>
              </a:ext>
            </a:extLst>
          </p:cNvPr>
          <p:cNvSpPr/>
          <p:nvPr/>
        </p:nvSpPr>
        <p:spPr>
          <a:xfrm>
            <a:off x="2850067" y="4291670"/>
            <a:ext cx="854015" cy="250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66187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CF4F563-4A95-4990-9D20-3982F552C260}"/>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b. </a:t>
            </a:r>
            <a:r>
              <a:rPr lang="es-PE" sz="4000" b="1" kern="1200" dirty="0">
                <a:solidFill>
                  <a:schemeClr val="tx1"/>
                </a:solidFill>
                <a:latin typeface="+mj-lt"/>
                <a:ea typeface="+mj-ea"/>
                <a:cs typeface="+mj-cs"/>
              </a:rPr>
              <a:t>Definir KPI</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F09B6A7F-8B09-457C-AD15-70835D052CBB}"/>
              </a:ext>
            </a:extLst>
          </p:cNvPr>
          <p:cNvSpPr txBox="1"/>
          <p:nvPr/>
        </p:nvSpPr>
        <p:spPr>
          <a:xfrm>
            <a:off x="864973" y="2372497"/>
            <a:ext cx="10418723" cy="3804466"/>
          </a:xfrm>
          <a:prstGeom prst="rect">
            <a:avLst/>
          </a:prstGeom>
        </p:spPr>
        <p:txBody>
          <a:bodyPr vert="horz" lIns="91440" tIns="45720" rIns="91440" bIns="45720" rtlCol="0">
            <a:normAutofit fontScale="92500" lnSpcReduction="20000"/>
          </a:bodyPr>
          <a:lstStyle/>
          <a:p>
            <a:pPr marL="342900" indent="-228600">
              <a:lnSpc>
                <a:spcPct val="90000"/>
              </a:lnSpc>
              <a:spcAft>
                <a:spcPts val="600"/>
              </a:spcAft>
              <a:buFont typeface="Arial" panose="020B0604020202020204" pitchFamily="34" charset="0"/>
              <a:buChar char="•"/>
            </a:pPr>
            <a:r>
              <a:rPr lang="es-PE" sz="2400"/>
              <a:t>KPI: Key Performance Indicator</a:t>
            </a:r>
          </a:p>
          <a:p>
            <a:pPr marL="342900" indent="-228600">
              <a:lnSpc>
                <a:spcPct val="90000"/>
              </a:lnSpc>
              <a:spcAft>
                <a:spcPts val="600"/>
              </a:spcAft>
              <a:buFont typeface="Arial" panose="020B0604020202020204" pitchFamily="34" charset="0"/>
              <a:buChar char="•"/>
            </a:pPr>
            <a:endParaRPr lang="es-PE" sz="2400"/>
          </a:p>
          <a:p>
            <a:pPr marL="342900" indent="-228600">
              <a:lnSpc>
                <a:spcPct val="90000"/>
              </a:lnSpc>
              <a:spcAft>
                <a:spcPts val="600"/>
              </a:spcAft>
              <a:buFont typeface="Arial" panose="020B0604020202020204" pitchFamily="34" charset="0"/>
              <a:buChar char="•"/>
            </a:pPr>
            <a:r>
              <a:rPr lang="es-PE" sz="2400"/>
              <a:t>Dependiendo del uso, puede ser:</a:t>
            </a:r>
          </a:p>
          <a:p>
            <a:pPr marL="342900" indent="-228600">
              <a:lnSpc>
                <a:spcPct val="90000"/>
              </a:lnSpc>
              <a:spcAft>
                <a:spcPts val="600"/>
              </a:spcAft>
              <a:buFont typeface="Arial" panose="020B0604020202020204" pitchFamily="34" charset="0"/>
              <a:buChar char="•"/>
            </a:pPr>
            <a:endParaRPr lang="es-PE" sz="2400"/>
          </a:p>
          <a:p>
            <a:pPr marL="800100" lvl="1" indent="-228600">
              <a:lnSpc>
                <a:spcPct val="90000"/>
              </a:lnSpc>
              <a:spcAft>
                <a:spcPts val="600"/>
              </a:spcAft>
              <a:buFont typeface="Arial" panose="020B0604020202020204" pitchFamily="34" charset="0"/>
              <a:buChar char="•"/>
            </a:pPr>
            <a:r>
              <a:rPr lang="es-PE" sz="2400"/>
              <a:t>Tiempos (empleado / cliente)</a:t>
            </a:r>
          </a:p>
          <a:p>
            <a:pPr marL="800100" lvl="1" indent="-228600">
              <a:lnSpc>
                <a:spcPct val="90000"/>
              </a:lnSpc>
              <a:spcAft>
                <a:spcPts val="600"/>
              </a:spcAft>
              <a:buFont typeface="Arial" panose="020B0604020202020204" pitchFamily="34" charset="0"/>
              <a:buChar char="•"/>
            </a:pPr>
            <a:r>
              <a:rPr lang="es-PE" sz="2400"/>
              <a:t>Satisfacción (empleado / cliente)</a:t>
            </a:r>
          </a:p>
          <a:p>
            <a:pPr marL="800100" lvl="1" indent="-228600">
              <a:lnSpc>
                <a:spcPct val="90000"/>
              </a:lnSpc>
              <a:spcAft>
                <a:spcPts val="600"/>
              </a:spcAft>
              <a:buFont typeface="Arial" panose="020B0604020202020204" pitchFamily="34" charset="0"/>
              <a:buChar char="•"/>
            </a:pPr>
            <a:r>
              <a:rPr lang="es-PE" sz="2400"/>
              <a:t>Permanencia (empleado / cliente)</a:t>
            </a:r>
          </a:p>
          <a:p>
            <a:pPr marL="800100" lvl="1" indent="-228600">
              <a:lnSpc>
                <a:spcPct val="90000"/>
              </a:lnSpc>
              <a:spcAft>
                <a:spcPts val="600"/>
              </a:spcAft>
              <a:buFont typeface="Arial" panose="020B0604020202020204" pitchFamily="34" charset="0"/>
              <a:buChar char="•"/>
            </a:pPr>
            <a:r>
              <a:rPr lang="es-PE" sz="2400"/>
              <a:t>Número de clientes</a:t>
            </a:r>
          </a:p>
          <a:p>
            <a:pPr marL="800100" lvl="1" indent="-228600">
              <a:lnSpc>
                <a:spcPct val="90000"/>
              </a:lnSpc>
              <a:spcAft>
                <a:spcPts val="600"/>
              </a:spcAft>
              <a:buFont typeface="Arial" panose="020B0604020202020204" pitchFamily="34" charset="0"/>
              <a:buChar char="•"/>
            </a:pPr>
            <a:r>
              <a:rPr lang="es-PE" sz="2400"/>
              <a:t>Ingresos</a:t>
            </a:r>
          </a:p>
          <a:p>
            <a:pPr marL="800100" lvl="1" indent="-228600">
              <a:lnSpc>
                <a:spcPct val="90000"/>
              </a:lnSpc>
              <a:spcAft>
                <a:spcPts val="600"/>
              </a:spcAft>
              <a:buFont typeface="Arial" panose="020B0604020202020204" pitchFamily="34" charset="0"/>
              <a:buChar char="•"/>
            </a:pPr>
            <a:r>
              <a:rPr lang="es-PE" sz="2400"/>
              <a:t>Gastos</a:t>
            </a:r>
          </a:p>
          <a:p>
            <a:pPr marL="800100" lvl="1" indent="-228600">
              <a:lnSpc>
                <a:spcPct val="90000"/>
              </a:lnSpc>
              <a:spcAft>
                <a:spcPts val="600"/>
              </a:spcAft>
              <a:buFont typeface="Arial" panose="020B0604020202020204" pitchFamily="34" charset="0"/>
              <a:buChar char="•"/>
            </a:pPr>
            <a:r>
              <a:rPr lang="es-PE" sz="2400"/>
              <a:t>Rentabilidad </a:t>
            </a:r>
          </a:p>
          <a:p>
            <a:pPr marL="800100" lvl="1" indent="-228600">
              <a:lnSpc>
                <a:spcPct val="90000"/>
              </a:lnSpc>
              <a:spcAft>
                <a:spcPts val="600"/>
              </a:spcAft>
              <a:buFont typeface="Arial" panose="020B0604020202020204" pitchFamily="34" charset="0"/>
              <a:buChar char="•"/>
            </a:pPr>
            <a:endParaRPr lang="es-PE" sz="2400"/>
          </a:p>
          <a:p>
            <a:pPr marL="342900" indent="-228600">
              <a:lnSpc>
                <a:spcPct val="90000"/>
              </a:lnSpc>
              <a:spcAft>
                <a:spcPts val="600"/>
              </a:spcAft>
              <a:buFont typeface="Arial" panose="020B0604020202020204" pitchFamily="34" charset="0"/>
              <a:buChar char="•"/>
            </a:pPr>
            <a:endParaRPr lang="es-PE" sz="2400"/>
          </a:p>
          <a:p>
            <a:pPr marL="342900" indent="-228600">
              <a:lnSpc>
                <a:spcPct val="90000"/>
              </a:lnSpc>
              <a:spcAft>
                <a:spcPts val="600"/>
              </a:spcAft>
              <a:buFont typeface="Arial" panose="020B0604020202020204" pitchFamily="34" charset="0"/>
              <a:buChar char="•"/>
            </a:pPr>
            <a:endParaRPr lang="es-PE" sz="2400" b="1"/>
          </a:p>
          <a:p>
            <a:pPr lvl="1" indent="-228600">
              <a:lnSpc>
                <a:spcPct val="90000"/>
              </a:lnSpc>
              <a:spcAft>
                <a:spcPts val="600"/>
              </a:spcAft>
              <a:buFont typeface="Arial" panose="020B0604020202020204" pitchFamily="34" charset="0"/>
              <a:buChar char="•"/>
            </a:pPr>
            <a:endParaRPr lang="es-PE" sz="2400" b="1"/>
          </a:p>
          <a:p>
            <a:pPr marL="800100" lvl="1" indent="-228600">
              <a:lnSpc>
                <a:spcPct val="90000"/>
              </a:lnSpc>
              <a:spcAft>
                <a:spcPts val="600"/>
              </a:spcAft>
              <a:buFont typeface="Arial" panose="020B0604020202020204" pitchFamily="34" charset="0"/>
              <a:buChar char="•"/>
            </a:pPr>
            <a:endParaRPr lang="es-PE" sz="2400" b="1"/>
          </a:p>
        </p:txBody>
      </p:sp>
      <p:sp>
        <p:nvSpPr>
          <p:cNvPr id="11" name="Arrow: Left 10">
            <a:extLst>
              <a:ext uri="{FF2B5EF4-FFF2-40B4-BE49-F238E27FC236}">
                <a16:creationId xmlns:a16="http://schemas.microsoft.com/office/drawing/2014/main" id="{D584D0FE-5B98-401C-84FE-AE41153B6479}"/>
              </a:ext>
            </a:extLst>
          </p:cNvPr>
          <p:cNvSpPr/>
          <p:nvPr/>
        </p:nvSpPr>
        <p:spPr>
          <a:xfrm>
            <a:off x="5743625" y="4276249"/>
            <a:ext cx="854015" cy="250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angle 12">
            <a:extLst>
              <a:ext uri="{FF2B5EF4-FFF2-40B4-BE49-F238E27FC236}">
                <a16:creationId xmlns:a16="http://schemas.microsoft.com/office/drawing/2014/main" id="{DC0CE12D-90AE-4BF1-9687-67620E7D1B7C}"/>
              </a:ext>
            </a:extLst>
          </p:cNvPr>
          <p:cNvSpPr/>
          <p:nvPr/>
        </p:nvSpPr>
        <p:spPr>
          <a:xfrm>
            <a:off x="6726577" y="4216666"/>
            <a:ext cx="3013197" cy="369332"/>
          </a:xfrm>
          <a:prstGeom prst="rect">
            <a:avLst/>
          </a:prstGeom>
        </p:spPr>
        <p:txBody>
          <a:bodyPr wrap="none">
            <a:spAutoFit/>
          </a:bodyPr>
          <a:lstStyle/>
          <a:p>
            <a:r>
              <a:rPr lang="es-MX" b="1" dirty="0"/>
              <a:t>KPI de uso de modelo de fuga</a:t>
            </a:r>
          </a:p>
        </p:txBody>
      </p:sp>
    </p:spTree>
    <p:extLst>
      <p:ext uri="{BB962C8B-B14F-4D97-AF65-F5344CB8AC3E}">
        <p14:creationId xmlns:p14="http://schemas.microsoft.com/office/powerpoint/2010/main" val="2345311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DB16B6E-7AB4-489B-8517-C7C36D359B9E}"/>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chemeClr val="tx1"/>
                </a:solidFill>
                <a:latin typeface="+mj-lt"/>
                <a:ea typeface="+mj-ea"/>
                <a:cs typeface="+mj-cs"/>
              </a:rPr>
              <a:t>c. Diseñar experimento</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695D3BD4-0727-47BD-AABF-D621F3A4B979}"/>
              </a:ext>
            </a:extLst>
          </p:cNvPr>
          <p:cNvSpPr txBox="1"/>
          <p:nvPr/>
        </p:nvSpPr>
        <p:spPr>
          <a:xfrm>
            <a:off x="1115568" y="2481943"/>
            <a:ext cx="10168128" cy="369502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s-PE" sz="2000"/>
              <a:t>Escenario ideal (RCT):</a:t>
            </a:r>
          </a:p>
          <a:p>
            <a:pPr marL="800100" lvl="1" indent="-228600">
              <a:lnSpc>
                <a:spcPct val="90000"/>
              </a:lnSpc>
              <a:spcAft>
                <a:spcPts val="600"/>
              </a:spcAft>
              <a:buFont typeface="Arial" panose="020B0604020202020204" pitchFamily="34" charset="0"/>
              <a:buChar char="•"/>
            </a:pPr>
            <a:r>
              <a:rPr lang="es-PE" sz="2000"/>
              <a:t>Aleatorizar control / tratamiento</a:t>
            </a:r>
          </a:p>
          <a:p>
            <a:pPr marL="800100" lvl="1" indent="-228600">
              <a:lnSpc>
                <a:spcPct val="90000"/>
              </a:lnSpc>
              <a:spcAft>
                <a:spcPts val="600"/>
              </a:spcAft>
              <a:buFont typeface="Arial" panose="020B0604020202020204" pitchFamily="34" charset="0"/>
              <a:buChar char="•"/>
            </a:pPr>
            <a:r>
              <a:rPr lang="es-PE" sz="2000"/>
              <a:t>Grupo control: replica BaU – no usa modelo</a:t>
            </a:r>
          </a:p>
          <a:p>
            <a:pPr marL="800100" lvl="1" indent="-228600">
              <a:lnSpc>
                <a:spcPct val="90000"/>
              </a:lnSpc>
              <a:spcAft>
                <a:spcPts val="600"/>
              </a:spcAft>
              <a:buFont typeface="Arial" panose="020B0604020202020204" pitchFamily="34" charset="0"/>
              <a:buChar char="•"/>
            </a:pPr>
            <a:r>
              <a:rPr lang="es-PE" sz="2000"/>
              <a:t>Grupo tratamiento: usa modelo</a:t>
            </a:r>
          </a:p>
          <a:p>
            <a:pPr marL="800100" lvl="1" indent="-228600">
              <a:lnSpc>
                <a:spcPct val="90000"/>
              </a:lnSpc>
              <a:spcAft>
                <a:spcPts val="600"/>
              </a:spcAft>
              <a:buFont typeface="Arial" panose="020B0604020202020204" pitchFamily="34" charset="0"/>
              <a:buChar char="•"/>
            </a:pPr>
            <a:endParaRPr lang="es-PE" sz="2000"/>
          </a:p>
          <a:p>
            <a:pPr marL="342900" indent="-228600">
              <a:lnSpc>
                <a:spcPct val="90000"/>
              </a:lnSpc>
              <a:spcAft>
                <a:spcPts val="600"/>
              </a:spcAft>
              <a:buFont typeface="Arial" panose="020B0604020202020204" pitchFamily="34" charset="0"/>
              <a:buChar char="•"/>
            </a:pPr>
            <a:r>
              <a:rPr lang="es-PE" sz="2000"/>
              <a:t>Escenario sin control:</a:t>
            </a:r>
          </a:p>
          <a:p>
            <a:pPr marL="800100" lvl="1" indent="-228600">
              <a:lnSpc>
                <a:spcPct val="90000"/>
              </a:lnSpc>
              <a:spcAft>
                <a:spcPts val="600"/>
              </a:spcAft>
              <a:buFont typeface="Arial" panose="020B0604020202020204" pitchFamily="34" charset="0"/>
              <a:buChar char="•"/>
            </a:pPr>
            <a:r>
              <a:rPr lang="es-PE" sz="2000"/>
              <a:t>Benchmarking</a:t>
            </a:r>
          </a:p>
          <a:p>
            <a:pPr marL="800100" lvl="1" indent="-228600">
              <a:lnSpc>
                <a:spcPct val="90000"/>
              </a:lnSpc>
              <a:spcAft>
                <a:spcPts val="600"/>
              </a:spcAft>
              <a:buFont typeface="Arial" panose="020B0604020202020204" pitchFamily="34" charset="0"/>
              <a:buChar char="•"/>
            </a:pPr>
            <a:r>
              <a:rPr lang="es-PE" sz="2000"/>
              <a:t>Before-after (de-season / de-trend)</a:t>
            </a:r>
          </a:p>
          <a:p>
            <a:pPr marL="800100" lvl="1" indent="-228600">
              <a:lnSpc>
                <a:spcPct val="90000"/>
              </a:lnSpc>
              <a:spcAft>
                <a:spcPts val="600"/>
              </a:spcAft>
              <a:buFont typeface="Arial" panose="020B0604020202020204" pitchFamily="34" charset="0"/>
              <a:buChar char="•"/>
            </a:pPr>
            <a:r>
              <a:rPr lang="es-PE" sz="2000"/>
              <a:t>Quasi-experimental (Synthetic control, Difference in differences, Regression Discontinuity, Instrumental Variables, etc.)</a:t>
            </a:r>
          </a:p>
          <a:p>
            <a:pPr marL="800100" lvl="1" indent="-228600">
              <a:lnSpc>
                <a:spcPct val="90000"/>
              </a:lnSpc>
              <a:spcAft>
                <a:spcPts val="600"/>
              </a:spcAft>
              <a:buFont typeface="Arial" panose="020B0604020202020204" pitchFamily="34" charset="0"/>
              <a:buChar char="•"/>
            </a:pPr>
            <a:endParaRPr lang="es-PE" sz="2000"/>
          </a:p>
          <a:p>
            <a:pPr marL="342900" indent="-228600">
              <a:lnSpc>
                <a:spcPct val="90000"/>
              </a:lnSpc>
              <a:spcAft>
                <a:spcPts val="600"/>
              </a:spcAft>
              <a:buFont typeface="Arial" panose="020B0604020202020204" pitchFamily="34" charset="0"/>
              <a:buChar char="•"/>
            </a:pPr>
            <a:endParaRPr lang="es-PE" sz="2000"/>
          </a:p>
          <a:p>
            <a:pPr marL="342900" indent="-228600">
              <a:lnSpc>
                <a:spcPct val="90000"/>
              </a:lnSpc>
              <a:spcAft>
                <a:spcPts val="600"/>
              </a:spcAft>
              <a:buFont typeface="Arial" panose="020B0604020202020204" pitchFamily="34" charset="0"/>
              <a:buChar char="•"/>
            </a:pPr>
            <a:endParaRPr lang="es-PE" sz="2000" b="1"/>
          </a:p>
          <a:p>
            <a:pPr lvl="1" indent="-228600">
              <a:lnSpc>
                <a:spcPct val="90000"/>
              </a:lnSpc>
              <a:spcAft>
                <a:spcPts val="600"/>
              </a:spcAft>
              <a:buFont typeface="Arial" panose="020B0604020202020204" pitchFamily="34" charset="0"/>
              <a:buChar char="•"/>
            </a:pPr>
            <a:endParaRPr lang="es-PE" sz="2000" b="1"/>
          </a:p>
          <a:p>
            <a:pPr marL="800100" lvl="1" indent="-228600">
              <a:lnSpc>
                <a:spcPct val="90000"/>
              </a:lnSpc>
              <a:spcAft>
                <a:spcPts val="600"/>
              </a:spcAft>
              <a:buFont typeface="Arial" panose="020B0604020202020204" pitchFamily="34" charset="0"/>
              <a:buChar char="•"/>
            </a:pPr>
            <a:endParaRPr lang="es-PE" sz="2000" b="1"/>
          </a:p>
        </p:txBody>
      </p:sp>
      <p:sp>
        <p:nvSpPr>
          <p:cNvPr id="11" name="Arrow: Left 10">
            <a:extLst>
              <a:ext uri="{FF2B5EF4-FFF2-40B4-BE49-F238E27FC236}">
                <a16:creationId xmlns:a16="http://schemas.microsoft.com/office/drawing/2014/main" id="{5B7A5165-BB8F-423A-8EC3-595792168263}"/>
              </a:ext>
            </a:extLst>
          </p:cNvPr>
          <p:cNvSpPr/>
          <p:nvPr/>
        </p:nvSpPr>
        <p:spPr>
          <a:xfrm rot="20892258">
            <a:off x="5905942" y="2735049"/>
            <a:ext cx="1120236" cy="250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angle 12">
            <a:extLst>
              <a:ext uri="{FF2B5EF4-FFF2-40B4-BE49-F238E27FC236}">
                <a16:creationId xmlns:a16="http://schemas.microsoft.com/office/drawing/2014/main" id="{D70D6D61-31E1-4292-85D4-4E794EDCFB24}"/>
              </a:ext>
            </a:extLst>
          </p:cNvPr>
          <p:cNvSpPr/>
          <p:nvPr/>
        </p:nvSpPr>
        <p:spPr>
          <a:xfrm>
            <a:off x="7374364" y="2567446"/>
            <a:ext cx="4030922" cy="1200329"/>
          </a:xfrm>
          <a:prstGeom prst="rect">
            <a:avLst/>
          </a:prstGeom>
        </p:spPr>
        <p:txBody>
          <a:bodyPr wrap="square">
            <a:spAutoFit/>
          </a:bodyPr>
          <a:lstStyle/>
          <a:p>
            <a:r>
              <a:rPr lang="es-MX" b="1" dirty="0"/>
              <a:t>Clientes con alta de probabilidad de fuga se pueden dividir en 2 grupos: (i) con acción de retención, (ii) sin acción de retención</a:t>
            </a:r>
          </a:p>
        </p:txBody>
      </p:sp>
    </p:spTree>
    <p:extLst>
      <p:ext uri="{BB962C8B-B14F-4D97-AF65-F5344CB8AC3E}">
        <p14:creationId xmlns:p14="http://schemas.microsoft.com/office/powerpoint/2010/main" val="56069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Artificial Intelligence Background Images - Free Download on Freepik">
            <a:extLst>
              <a:ext uri="{FF2B5EF4-FFF2-40B4-BE49-F238E27FC236}">
                <a16:creationId xmlns:a16="http://schemas.microsoft.com/office/drawing/2014/main" id="{10EDA4B9-5309-3A50-406F-B5416A39DF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4"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Marcador de contenido 2">
            <a:extLst>
              <a:ext uri="{FF2B5EF4-FFF2-40B4-BE49-F238E27FC236}">
                <a16:creationId xmlns:a16="http://schemas.microsoft.com/office/drawing/2014/main" id="{6501B635-E552-D15A-52F8-80FD9F919EAD}"/>
              </a:ext>
            </a:extLst>
          </p:cNvPr>
          <p:cNvSpPr>
            <a:spLocks noGrp="1"/>
          </p:cNvSpPr>
          <p:nvPr>
            <p:ph idx="1"/>
          </p:nvPr>
        </p:nvSpPr>
        <p:spPr>
          <a:xfrm>
            <a:off x="2706131" y="2434201"/>
            <a:ext cx="8647670" cy="3742762"/>
          </a:xfrm>
        </p:spPr>
        <p:txBody>
          <a:bodyPr>
            <a:normAutofit/>
          </a:bodyPr>
          <a:lstStyle/>
          <a:p>
            <a:pPr marL="0" indent="0">
              <a:buNone/>
            </a:pPr>
            <a:endParaRPr lang="en-US" sz="4000" b="1" dirty="0">
              <a:solidFill>
                <a:srgbClr val="002060"/>
              </a:solidFill>
            </a:endParaRPr>
          </a:p>
          <a:p>
            <a:pPr marL="0" indent="0">
              <a:buNone/>
            </a:pPr>
            <a:endParaRPr lang="en-US" sz="4000" b="1" dirty="0">
              <a:solidFill>
                <a:srgbClr val="002060"/>
              </a:solidFill>
            </a:endParaRPr>
          </a:p>
          <a:p>
            <a:pPr marL="0" indent="0">
              <a:buNone/>
            </a:pPr>
            <a:endParaRPr lang="en-US" sz="4000" b="1" dirty="0">
              <a:solidFill>
                <a:srgbClr val="002060"/>
              </a:solidFill>
            </a:endParaRPr>
          </a:p>
          <a:p>
            <a:pPr marL="0" indent="0" algn="r">
              <a:buNone/>
            </a:pPr>
            <a:r>
              <a:rPr lang="es-US" sz="4000" b="1" i="1" dirty="0">
                <a:solidFill>
                  <a:srgbClr val="002060"/>
                </a:solidFill>
              </a:rPr>
              <a:t>Pero primero entenderemos las bases</a:t>
            </a:r>
            <a:r>
              <a:rPr lang="en-US" sz="4000" b="1" i="1" dirty="0">
                <a:solidFill>
                  <a:srgbClr val="002060"/>
                </a:solidFill>
              </a:rPr>
              <a:t>…</a:t>
            </a:r>
          </a:p>
        </p:txBody>
      </p:sp>
    </p:spTree>
    <p:extLst>
      <p:ext uri="{BB962C8B-B14F-4D97-AF65-F5344CB8AC3E}">
        <p14:creationId xmlns:p14="http://schemas.microsoft.com/office/powerpoint/2010/main" val="1958807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DB16B6E-7AB4-489B-8517-C7C36D359B9E}"/>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d. </a:t>
            </a:r>
            <a:r>
              <a:rPr lang="es-PE" sz="4000" b="1" kern="1200" dirty="0">
                <a:solidFill>
                  <a:schemeClr val="tx1"/>
                </a:solidFill>
                <a:latin typeface="+mj-lt"/>
                <a:ea typeface="+mj-ea"/>
                <a:cs typeface="+mj-cs"/>
              </a:rPr>
              <a:t>Evaluar impacto de solución </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BB8E34B6-F5A1-4432-A912-75DCC33C5595}"/>
              </a:ext>
            </a:extLst>
          </p:cNvPr>
          <p:cNvSpPr/>
          <p:nvPr/>
        </p:nvSpPr>
        <p:spPr>
          <a:xfrm>
            <a:off x="498834" y="2567446"/>
            <a:ext cx="5181235" cy="3416320"/>
          </a:xfrm>
          <a:prstGeom prst="rect">
            <a:avLst/>
          </a:prstGeom>
        </p:spPr>
        <p:txBody>
          <a:bodyPr wrap="square">
            <a:spAutoFit/>
          </a:bodyPr>
          <a:lstStyle/>
          <a:p>
            <a:pPr algn="ctr"/>
            <a:r>
              <a:rPr lang="es-MX" sz="2400" b="1" dirty="0">
                <a:latin typeface="Calibri" panose="020F0502020204030204" pitchFamily="34" charset="0"/>
                <a:cs typeface="Calibri" panose="020F0502020204030204" pitchFamily="34" charset="0"/>
              </a:rPr>
              <a:t>Impacto </a:t>
            </a:r>
            <a:r>
              <a:rPr lang="es-MX" sz="2400" dirty="0">
                <a:latin typeface="Calibri" panose="020F0502020204030204" pitchFamily="34" charset="0"/>
                <a:cs typeface="Calibri" panose="020F0502020204030204" pitchFamily="34" charset="0"/>
              </a:rPr>
              <a:t>= </a:t>
            </a:r>
          </a:p>
          <a:p>
            <a:pPr algn="ctr"/>
            <a:endParaRPr lang="es-MX" sz="2400" dirty="0">
              <a:latin typeface="Calibri" panose="020F0502020204030204" pitchFamily="34" charset="0"/>
              <a:cs typeface="Calibri" panose="020F0502020204030204" pitchFamily="34" charset="0"/>
            </a:endParaRPr>
          </a:p>
          <a:p>
            <a:pPr algn="ctr"/>
            <a:r>
              <a:rPr lang="es-MX" sz="2400" dirty="0">
                <a:latin typeface="Calibri" panose="020F0502020204030204" pitchFamily="34" charset="0"/>
                <a:cs typeface="Calibri" panose="020F0502020204030204" pitchFamily="34" charset="0"/>
              </a:rPr>
              <a:t>∆ KPI </a:t>
            </a:r>
            <a:r>
              <a:rPr lang="es-MX" sz="2400" dirty="0"/>
              <a:t>( magnitud de efecto ) *</a:t>
            </a:r>
          </a:p>
          <a:p>
            <a:pPr algn="ctr"/>
            <a:r>
              <a:rPr lang="es-MX" sz="2400" dirty="0"/>
              <a:t> </a:t>
            </a:r>
          </a:p>
          <a:p>
            <a:pPr algn="ctr"/>
            <a:r>
              <a:rPr lang="es-MX" sz="2400" dirty="0"/>
              <a:t>N ( número de tratados ) *</a:t>
            </a:r>
          </a:p>
          <a:p>
            <a:pPr algn="ctr"/>
            <a:r>
              <a:rPr lang="es-MX" sz="2400" dirty="0"/>
              <a:t> </a:t>
            </a:r>
          </a:p>
          <a:p>
            <a:pPr algn="ctr"/>
            <a:r>
              <a:rPr lang="es-MX" sz="2400" dirty="0"/>
              <a:t>T ( duración del efecto ) -</a:t>
            </a:r>
          </a:p>
          <a:p>
            <a:pPr algn="ctr"/>
            <a:endParaRPr lang="es-MX" sz="2400" dirty="0"/>
          </a:p>
          <a:p>
            <a:pPr algn="ctr"/>
            <a:r>
              <a:rPr lang="es-MX" sz="2400" dirty="0">
                <a:latin typeface="Calibri" panose="020F0502020204030204" pitchFamily="34" charset="0"/>
                <a:cs typeface="Calibri" panose="020F0502020204030204" pitchFamily="34" charset="0"/>
              </a:rPr>
              <a:t>N * ∆ </a:t>
            </a:r>
            <a:r>
              <a:rPr lang="es-MX" sz="2400" dirty="0"/>
              <a:t>Costo Gestión </a:t>
            </a:r>
          </a:p>
        </p:txBody>
      </p:sp>
      <p:cxnSp>
        <p:nvCxnSpPr>
          <p:cNvPr id="17" name="Straight Arrow Connector 16">
            <a:extLst>
              <a:ext uri="{FF2B5EF4-FFF2-40B4-BE49-F238E27FC236}">
                <a16:creationId xmlns:a16="http://schemas.microsoft.com/office/drawing/2014/main" id="{51A4537B-81A7-4BA0-90D9-21BA9795E451}"/>
              </a:ext>
            </a:extLst>
          </p:cNvPr>
          <p:cNvCxnSpPr>
            <a:cxnSpLocks/>
          </p:cNvCxnSpPr>
          <p:nvPr/>
        </p:nvCxnSpPr>
        <p:spPr>
          <a:xfrm flipH="1">
            <a:off x="5203211" y="3253915"/>
            <a:ext cx="2297445" cy="221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0A96125-232F-4965-BA0F-D102FB15C37F}"/>
              </a:ext>
            </a:extLst>
          </p:cNvPr>
          <p:cNvSpPr/>
          <p:nvPr/>
        </p:nvSpPr>
        <p:spPr>
          <a:xfrm>
            <a:off x="7761586" y="2702782"/>
            <a:ext cx="1728504" cy="1200329"/>
          </a:xfrm>
          <a:prstGeom prst="rect">
            <a:avLst/>
          </a:prstGeom>
        </p:spPr>
        <p:txBody>
          <a:bodyPr wrap="square">
            <a:spAutoFit/>
          </a:bodyPr>
          <a:lstStyle/>
          <a:p>
            <a:r>
              <a:rPr lang="es-MX" dirty="0"/>
              <a:t>Test de medias simple entre grupo control y tratamiento</a:t>
            </a:r>
          </a:p>
        </p:txBody>
      </p:sp>
      <p:cxnSp>
        <p:nvCxnSpPr>
          <p:cNvPr id="19" name="Straight Arrow Connector 18">
            <a:extLst>
              <a:ext uri="{FF2B5EF4-FFF2-40B4-BE49-F238E27FC236}">
                <a16:creationId xmlns:a16="http://schemas.microsoft.com/office/drawing/2014/main" id="{7EF64EFD-7349-4F1B-BB4E-7D5C3A86CB80}"/>
              </a:ext>
            </a:extLst>
          </p:cNvPr>
          <p:cNvCxnSpPr>
            <a:cxnSpLocks/>
          </p:cNvCxnSpPr>
          <p:nvPr/>
        </p:nvCxnSpPr>
        <p:spPr>
          <a:xfrm flipH="1" flipV="1">
            <a:off x="5251903" y="3655369"/>
            <a:ext cx="2250786" cy="9308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3DFC27-CF43-4889-AA7C-62A0F307EB07}"/>
              </a:ext>
            </a:extLst>
          </p:cNvPr>
          <p:cNvCxnSpPr>
            <a:cxnSpLocks/>
          </p:cNvCxnSpPr>
          <p:nvPr/>
        </p:nvCxnSpPr>
        <p:spPr>
          <a:xfrm flipH="1">
            <a:off x="4993006" y="4592992"/>
            <a:ext cx="2507650" cy="10811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1E1AA3-00EE-4476-AD73-65202455809E}"/>
              </a:ext>
            </a:extLst>
          </p:cNvPr>
          <p:cNvCxnSpPr>
            <a:cxnSpLocks/>
          </p:cNvCxnSpPr>
          <p:nvPr/>
        </p:nvCxnSpPr>
        <p:spPr>
          <a:xfrm flipH="1" flipV="1">
            <a:off x="5251903" y="4304727"/>
            <a:ext cx="2248753" cy="2882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996872B-34BE-42DD-9C5E-A6546AEDC229}"/>
              </a:ext>
            </a:extLst>
          </p:cNvPr>
          <p:cNvSpPr/>
          <p:nvPr/>
        </p:nvSpPr>
        <p:spPr>
          <a:xfrm>
            <a:off x="7567933" y="4408326"/>
            <a:ext cx="1880258" cy="369332"/>
          </a:xfrm>
          <a:prstGeom prst="rect">
            <a:avLst/>
          </a:prstGeom>
        </p:spPr>
        <p:txBody>
          <a:bodyPr wrap="none">
            <a:spAutoFit/>
          </a:bodyPr>
          <a:lstStyle/>
          <a:p>
            <a:r>
              <a:rPr lang="es-MX" dirty="0"/>
              <a:t>Precisión vs Recall</a:t>
            </a:r>
          </a:p>
        </p:txBody>
      </p:sp>
    </p:spTree>
    <p:extLst>
      <p:ext uri="{BB962C8B-B14F-4D97-AF65-F5344CB8AC3E}">
        <p14:creationId xmlns:p14="http://schemas.microsoft.com/office/powerpoint/2010/main" val="298190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itle 1">
            <a:extLst>
              <a:ext uri="{FF2B5EF4-FFF2-40B4-BE49-F238E27FC236}">
                <a16:creationId xmlns:a16="http://schemas.microsoft.com/office/drawing/2014/main" id="{337184DA-8104-43A5-A145-4DE3DBBB068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s-PE" sz="3700" b="1" kern="1200">
                <a:solidFill>
                  <a:schemeClr val="tx1"/>
                </a:solidFill>
                <a:latin typeface="+mj-lt"/>
                <a:ea typeface="+mj-ea"/>
                <a:cs typeface="+mj-cs"/>
              </a:rPr>
              <a:t>Simulación financiera de estrategia de retención </a:t>
            </a:r>
            <a:br>
              <a:rPr lang="es-PE" sz="3700" b="1" kern="1200">
                <a:solidFill>
                  <a:schemeClr val="tx1"/>
                </a:solidFill>
                <a:latin typeface="+mj-lt"/>
                <a:ea typeface="+mj-ea"/>
                <a:cs typeface="+mj-cs"/>
              </a:rPr>
            </a:br>
            <a:r>
              <a:rPr lang="es-PE" sz="3700" b="1" kern="1200">
                <a:solidFill>
                  <a:schemeClr val="tx1"/>
                </a:solidFill>
                <a:latin typeface="+mj-lt"/>
                <a:ea typeface="+mj-ea"/>
                <a:cs typeface="+mj-cs"/>
              </a:rPr>
              <a:t>(1st BBVA Data Challenge)</a:t>
            </a:r>
          </a:p>
        </p:txBody>
      </p:sp>
      <p:sp>
        <p:nvSpPr>
          <p:cNvPr id="31" name="Rectangle 3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Marcador de contenido 2"/>
          <p:cNvSpPr txBox="1">
            <a:spLocks/>
          </p:cNvSpPr>
          <p:nvPr/>
        </p:nvSpPr>
        <p:spPr>
          <a:xfrm>
            <a:off x="717868" y="2437494"/>
            <a:ext cx="10168128" cy="3695020"/>
          </a:xfrm>
          <a:prstGeom prst="rect">
            <a:avLst/>
          </a:prstGeom>
        </p:spPr>
        <p:txBody>
          <a:bodyPr vert="horz" lIns="91440" tIns="45720" rIns="91440" bIns="45720" rtlCol="0">
            <a:noAutofit/>
          </a:bodyPr>
          <a:lstStyle>
            <a:lvl1pPr marL="168275" indent="-168275" algn="l" defTabSz="923925" rtl="0" eaLnBrk="1" fontAlgn="base" hangingPunct="1">
              <a:lnSpc>
                <a:spcPct val="95000"/>
              </a:lnSpc>
              <a:spcBef>
                <a:spcPct val="80000"/>
              </a:spcBef>
              <a:spcAft>
                <a:spcPct val="0"/>
              </a:spcAft>
              <a:buSzPct val="90000"/>
              <a:buFont typeface="Symbol" panose="05050102010706020507" pitchFamily="18" charset="2"/>
              <a:buChar char="·"/>
              <a:defRPr sz="1400" kern="1200">
                <a:solidFill>
                  <a:srgbClr val="094FA4"/>
                </a:solidFill>
                <a:latin typeface="+mn-lt"/>
                <a:ea typeface="+mn-ea"/>
                <a:cs typeface="+mn-cs"/>
              </a:defRPr>
            </a:lvl1pPr>
            <a:lvl2pPr marL="315913" indent="-146050" algn="l" defTabSz="923925" rtl="0" eaLnBrk="1" fontAlgn="base" hangingPunct="1">
              <a:lnSpc>
                <a:spcPct val="95000"/>
              </a:lnSpc>
              <a:spcBef>
                <a:spcPct val="40000"/>
              </a:spcBef>
              <a:spcAft>
                <a:spcPct val="0"/>
              </a:spcAft>
              <a:buFont typeface="BBVA Office Light" pitchFamily="34" charset="0"/>
              <a:buChar char="–"/>
              <a:defRPr sz="1400" kern="1200">
                <a:solidFill>
                  <a:srgbClr val="094FA4"/>
                </a:solidFill>
                <a:latin typeface="+mn-lt"/>
                <a:ea typeface="+mn-ea"/>
                <a:cs typeface="+mn-cs"/>
              </a:defRPr>
            </a:lvl2pPr>
            <a:lvl3pPr marL="461963" indent="-144463" algn="l" defTabSz="923925" rtl="0" eaLnBrk="1" fontAlgn="base" hangingPunct="1">
              <a:lnSpc>
                <a:spcPct val="95000"/>
              </a:lnSpc>
              <a:spcBef>
                <a:spcPct val="30000"/>
              </a:spcBef>
              <a:spcAft>
                <a:spcPct val="0"/>
              </a:spcAft>
              <a:buSzPct val="90000"/>
              <a:buFont typeface="BBVA Office Book" pitchFamily="34" charset="0"/>
              <a:buChar char="•"/>
              <a:defRPr sz="1400" kern="1200">
                <a:solidFill>
                  <a:srgbClr val="094FA4"/>
                </a:solidFill>
                <a:latin typeface="+mn-lt"/>
                <a:ea typeface="+mn-ea"/>
                <a:cs typeface="+mn-cs"/>
              </a:defRPr>
            </a:lvl3pPr>
            <a:lvl4pPr marL="587375" indent="-123825" algn="l" defTabSz="923925" rtl="0" eaLnBrk="1" fontAlgn="base" hangingPunct="1">
              <a:lnSpc>
                <a:spcPct val="95000"/>
              </a:lnSpc>
              <a:spcBef>
                <a:spcPct val="20000"/>
              </a:spcBef>
              <a:spcAft>
                <a:spcPct val="0"/>
              </a:spcAft>
              <a:buFont typeface="BBVA Office Light" pitchFamily="34" charset="0"/>
              <a:buChar char="-"/>
              <a:defRPr sz="1200" kern="1200">
                <a:solidFill>
                  <a:srgbClr val="094FA4"/>
                </a:solidFill>
                <a:latin typeface="+mn-lt"/>
                <a:ea typeface="+mn-ea"/>
                <a:cs typeface="+mn-cs"/>
              </a:defRPr>
            </a:lvl4pPr>
            <a:lvl5pPr marL="727075" indent="-138113" algn="l" defTabSz="923925" rtl="0" eaLnBrk="1" fontAlgn="base" hangingPunct="1">
              <a:lnSpc>
                <a:spcPct val="95000"/>
              </a:lnSpc>
              <a:spcBef>
                <a:spcPct val="20000"/>
              </a:spcBef>
              <a:spcAft>
                <a:spcPct val="0"/>
              </a:spcAft>
              <a:buFont typeface="BBVA Office Light" pitchFamily="34" charset="0"/>
              <a:buChar char="»"/>
              <a:defRPr sz="1200" kern="1200">
                <a:solidFill>
                  <a:srgbClr val="094FA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90000"/>
              </a:lnSpc>
              <a:buNone/>
            </a:pPr>
            <a:r>
              <a:rPr lang="es-PE" sz="1800" b="1" dirty="0">
                <a:solidFill>
                  <a:schemeClr val="tx1"/>
                </a:solidFill>
              </a:rPr>
              <a:t>Datos modelo:</a:t>
            </a:r>
          </a:p>
          <a:p>
            <a:pPr indent="-228600" defTabSz="914400">
              <a:lnSpc>
                <a:spcPct val="90000"/>
              </a:lnSpc>
              <a:buFont typeface="Arial" panose="020B0604020202020204" pitchFamily="34" charset="0"/>
              <a:buChar char="•"/>
            </a:pPr>
            <a:r>
              <a:rPr lang="es-PE" sz="1800" dirty="0">
                <a:solidFill>
                  <a:schemeClr val="tx1"/>
                </a:solidFill>
              </a:rPr>
              <a:t>Precisión: 50% (A)</a:t>
            </a:r>
          </a:p>
          <a:p>
            <a:pPr indent="-228600" defTabSz="914400">
              <a:lnSpc>
                <a:spcPct val="90000"/>
              </a:lnSpc>
              <a:buFont typeface="Arial" panose="020B0604020202020204" pitchFamily="34" charset="0"/>
              <a:buChar char="•"/>
            </a:pPr>
            <a:r>
              <a:rPr lang="es-PE" sz="1800" dirty="0">
                <a:solidFill>
                  <a:schemeClr val="tx1"/>
                </a:solidFill>
              </a:rPr>
              <a:t>Recall: 80% (B)</a:t>
            </a:r>
          </a:p>
          <a:p>
            <a:pPr marL="0" indent="-228600" defTabSz="914400">
              <a:lnSpc>
                <a:spcPct val="90000"/>
              </a:lnSpc>
              <a:buFont typeface="Arial" panose="020B0604020202020204" pitchFamily="34" charset="0"/>
              <a:buChar char="•"/>
            </a:pPr>
            <a:endParaRPr lang="es-PE" sz="1800" dirty="0">
              <a:solidFill>
                <a:schemeClr val="tx1"/>
              </a:solidFill>
            </a:endParaRPr>
          </a:p>
          <a:p>
            <a:pPr marL="0" indent="0" defTabSz="914400">
              <a:lnSpc>
                <a:spcPct val="90000"/>
              </a:lnSpc>
              <a:buNone/>
            </a:pPr>
            <a:r>
              <a:rPr lang="es-PE" sz="1800" b="1" dirty="0">
                <a:solidFill>
                  <a:schemeClr val="tx1"/>
                </a:solidFill>
              </a:rPr>
              <a:t>Supuestos:</a:t>
            </a:r>
          </a:p>
          <a:p>
            <a:pPr indent="-228600" defTabSz="914400">
              <a:lnSpc>
                <a:spcPct val="90000"/>
              </a:lnSpc>
              <a:buFont typeface="Arial" panose="020B0604020202020204" pitchFamily="34" charset="0"/>
              <a:buChar char="•"/>
            </a:pPr>
            <a:r>
              <a:rPr lang="es-PE" sz="1800" dirty="0">
                <a:solidFill>
                  <a:schemeClr val="tx1"/>
                </a:solidFill>
              </a:rPr>
              <a:t>Clientes: 100,000 (C)</a:t>
            </a:r>
          </a:p>
          <a:p>
            <a:pPr indent="-228600" defTabSz="914400">
              <a:lnSpc>
                <a:spcPct val="90000"/>
              </a:lnSpc>
              <a:buFont typeface="Arial" panose="020B0604020202020204" pitchFamily="34" charset="0"/>
              <a:buChar char="•"/>
            </a:pPr>
            <a:r>
              <a:rPr lang="es-PE" sz="1800" dirty="0">
                <a:solidFill>
                  <a:schemeClr val="tx1"/>
                </a:solidFill>
              </a:rPr>
              <a:t>Tasa de fuga anual: 15% (D)</a:t>
            </a:r>
          </a:p>
          <a:p>
            <a:pPr indent="-228600" defTabSz="914400">
              <a:lnSpc>
                <a:spcPct val="90000"/>
              </a:lnSpc>
              <a:buFont typeface="Arial" panose="020B0604020202020204" pitchFamily="34" charset="0"/>
              <a:buChar char="•"/>
            </a:pPr>
            <a:r>
              <a:rPr lang="es-PE" sz="1800" dirty="0">
                <a:solidFill>
                  <a:schemeClr val="tx1"/>
                </a:solidFill>
              </a:rPr>
              <a:t>Efectividad de retención: 20% (E)</a:t>
            </a:r>
          </a:p>
          <a:p>
            <a:pPr indent="-228600" defTabSz="914400">
              <a:lnSpc>
                <a:spcPct val="90000"/>
              </a:lnSpc>
              <a:buFont typeface="Arial" panose="020B0604020202020204" pitchFamily="34" charset="0"/>
              <a:buChar char="•"/>
            </a:pPr>
            <a:r>
              <a:rPr lang="es-PE" sz="1800" dirty="0">
                <a:solidFill>
                  <a:schemeClr val="tx1"/>
                </a:solidFill>
              </a:rPr>
              <a:t>Costo de retención unitario: $10 (F)</a:t>
            </a:r>
          </a:p>
          <a:p>
            <a:pPr marL="0" indent="-228600" defTabSz="914400">
              <a:lnSpc>
                <a:spcPct val="90000"/>
              </a:lnSpc>
              <a:buFont typeface="Arial" panose="020B0604020202020204" pitchFamily="34" charset="0"/>
              <a:buChar char="•"/>
            </a:pPr>
            <a:endParaRPr lang="es-PE" sz="1800" dirty="0">
              <a:solidFill>
                <a:schemeClr val="tx1"/>
              </a:solidFill>
            </a:endParaRPr>
          </a:p>
          <a:p>
            <a:pPr marL="0" indent="-228600" defTabSz="914400">
              <a:lnSpc>
                <a:spcPct val="90000"/>
              </a:lnSpc>
              <a:buFont typeface="Arial" panose="020B0604020202020204" pitchFamily="34" charset="0"/>
              <a:buChar char="•"/>
            </a:pPr>
            <a:endParaRPr lang="es-PE" sz="1800" dirty="0">
              <a:solidFill>
                <a:schemeClr val="tx1"/>
              </a:solidFill>
            </a:endParaRPr>
          </a:p>
          <a:p>
            <a:pPr indent="-228600" defTabSz="914400">
              <a:lnSpc>
                <a:spcPct val="90000"/>
              </a:lnSpc>
              <a:buFont typeface="Arial" panose="020B0604020202020204" pitchFamily="34" charset="0"/>
              <a:buChar char="•"/>
            </a:pPr>
            <a:endParaRPr lang="es-PE" sz="1800" dirty="0">
              <a:solidFill>
                <a:schemeClr val="tx1"/>
              </a:solidFill>
            </a:endParaRPr>
          </a:p>
          <a:p>
            <a:pPr indent="-228600" defTabSz="914400">
              <a:lnSpc>
                <a:spcPct val="90000"/>
              </a:lnSpc>
              <a:buFont typeface="Arial" panose="020B0604020202020204" pitchFamily="34" charset="0"/>
              <a:buChar char="•"/>
            </a:pPr>
            <a:endParaRPr lang="es-PE" sz="1800" dirty="0">
              <a:solidFill>
                <a:schemeClr val="tx1"/>
              </a:solidFill>
            </a:endParaRPr>
          </a:p>
          <a:p>
            <a:pPr indent="-228600" defTabSz="914400">
              <a:lnSpc>
                <a:spcPct val="90000"/>
              </a:lnSpc>
              <a:buFont typeface="Arial" panose="020B0604020202020204" pitchFamily="34" charset="0"/>
              <a:buChar char="•"/>
            </a:pPr>
            <a:endParaRPr lang="es-PE" sz="1800" dirty="0">
              <a:solidFill>
                <a:schemeClr val="tx1"/>
              </a:solidFill>
            </a:endParaRPr>
          </a:p>
        </p:txBody>
      </p:sp>
      <p:pic>
        <p:nvPicPr>
          <p:cNvPr id="9" name="Imagen 26">
            <a:extLst>
              <a:ext uri="{FF2B5EF4-FFF2-40B4-BE49-F238E27FC236}">
                <a16:creationId xmlns:a16="http://schemas.microsoft.com/office/drawing/2014/main" id="{9EED4157-C609-4926-ACAD-AD50314DF6C6}"/>
              </a:ext>
            </a:extLst>
          </p:cNvPr>
          <p:cNvPicPr>
            <a:picLocks noChangeAspect="1"/>
          </p:cNvPicPr>
          <p:nvPr/>
        </p:nvPicPr>
        <p:blipFill>
          <a:blip r:embed="rId3"/>
          <a:stretch>
            <a:fillRect/>
          </a:stretch>
        </p:blipFill>
        <p:spPr>
          <a:xfrm>
            <a:off x="6096000" y="2235940"/>
            <a:ext cx="4814387" cy="2888744"/>
          </a:xfrm>
          <a:prstGeom prst="rect">
            <a:avLst/>
          </a:prstGeom>
        </p:spPr>
      </p:pic>
      <p:sp>
        <p:nvSpPr>
          <p:cNvPr id="11" name="TextBox 10">
            <a:extLst>
              <a:ext uri="{FF2B5EF4-FFF2-40B4-BE49-F238E27FC236}">
                <a16:creationId xmlns:a16="http://schemas.microsoft.com/office/drawing/2014/main" id="{882C3BE2-C64F-489D-9FD0-200C21EDAF66}"/>
              </a:ext>
            </a:extLst>
          </p:cNvPr>
          <p:cNvSpPr txBox="1"/>
          <p:nvPr/>
        </p:nvSpPr>
        <p:spPr>
          <a:xfrm>
            <a:off x="5624550" y="5326238"/>
            <a:ext cx="6098058" cy="1283428"/>
          </a:xfrm>
          <a:prstGeom prst="rect">
            <a:avLst/>
          </a:prstGeom>
          <a:noFill/>
        </p:spPr>
        <p:txBody>
          <a:bodyPr wrap="square">
            <a:spAutoFit/>
          </a:bodyPr>
          <a:lstStyle/>
          <a:p>
            <a:pPr defTabSz="914400">
              <a:lnSpc>
                <a:spcPct val="90000"/>
              </a:lnSpc>
            </a:pPr>
            <a:r>
              <a:rPr lang="es-PE" sz="1800" b="1" dirty="0">
                <a:solidFill>
                  <a:schemeClr val="tx1"/>
                </a:solidFill>
              </a:rPr>
              <a:t>Resultados:</a:t>
            </a:r>
          </a:p>
          <a:p>
            <a:pPr marL="168275" indent="-228600" fontAlgn="base">
              <a:lnSpc>
                <a:spcPct val="90000"/>
              </a:lnSpc>
              <a:spcBef>
                <a:spcPct val="80000"/>
              </a:spcBef>
              <a:spcAft>
                <a:spcPct val="0"/>
              </a:spcAft>
              <a:buSzPct val="90000"/>
              <a:buFont typeface="Arial" panose="020B0604020202020204" pitchFamily="34" charset="0"/>
              <a:buChar char="•"/>
            </a:pPr>
            <a:r>
              <a:rPr lang="es-PE" dirty="0"/>
              <a:t>Ingresos por retención = C*D*B*E*</a:t>
            </a:r>
            <a:r>
              <a:rPr lang="es-PE" b="1" dirty="0">
                <a:solidFill>
                  <a:schemeClr val="accent2"/>
                </a:solidFill>
              </a:rPr>
              <a:t>CLV</a:t>
            </a:r>
          </a:p>
          <a:p>
            <a:pPr marL="168275" indent="-228600" fontAlgn="base">
              <a:lnSpc>
                <a:spcPct val="90000"/>
              </a:lnSpc>
              <a:spcBef>
                <a:spcPct val="80000"/>
              </a:spcBef>
              <a:spcAft>
                <a:spcPct val="0"/>
              </a:spcAft>
              <a:buSzPct val="90000"/>
              <a:buFont typeface="Arial" panose="020B0604020202020204" pitchFamily="34" charset="0"/>
              <a:buChar char="•"/>
            </a:pPr>
            <a:r>
              <a:rPr lang="es-PE" dirty="0"/>
              <a:t>Costo de retención = C*D*(1/A)*F</a:t>
            </a:r>
          </a:p>
        </p:txBody>
      </p:sp>
    </p:spTree>
    <p:extLst>
      <p:ext uri="{BB962C8B-B14F-4D97-AF65-F5344CB8AC3E}">
        <p14:creationId xmlns:p14="http://schemas.microsoft.com/office/powerpoint/2010/main" val="233023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1DFF8-A4F3-42E2-B7B1-8102441279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a:solidFill>
                  <a:schemeClr val="tx1"/>
                </a:solidFill>
                <a:latin typeface="+mj-lt"/>
                <a:ea typeface="+mj-ea"/>
                <a:cs typeface="+mj-cs"/>
              </a:rPr>
              <a:t>Introducción a data mining</a:t>
            </a: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5AEDA1-38E4-4A53-A669-0BB9A64D0C26}"/>
              </a:ext>
            </a:extLst>
          </p:cNvPr>
          <p:cNvSpPr txBox="1"/>
          <p:nvPr/>
        </p:nvSpPr>
        <p:spPr>
          <a:xfrm>
            <a:off x="1007364" y="2149002"/>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Definiciones básicas</a:t>
            </a:r>
          </a:p>
          <a:p>
            <a:pPr marL="285750" indent="-228600">
              <a:lnSpc>
                <a:spcPct val="90000"/>
              </a:lnSpc>
              <a:spcAft>
                <a:spcPts val="600"/>
              </a:spcAft>
              <a:buFont typeface="Arial" panose="020B0604020202020204" pitchFamily="34" charset="0"/>
              <a:buChar char="•"/>
            </a:pPr>
            <a:endParaRPr lang="es-PE" sz="2000" dirty="0"/>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Técnicas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Evaluación de técnicas </a:t>
            </a:r>
          </a:p>
          <a:p>
            <a:pPr marL="285750" indent="-228600">
              <a:lnSpc>
                <a:spcPct val="90000"/>
              </a:lnSpc>
              <a:spcAft>
                <a:spcPts val="600"/>
              </a:spcAft>
              <a:buFont typeface="Arial" panose="020B0604020202020204" pitchFamily="34" charset="0"/>
              <a:buChar char="•"/>
            </a:pPr>
            <a:endParaRPr lang="es-PE" sz="2000" b="1" dirty="0"/>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Proceso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dirty="0">
                <a:solidFill>
                  <a:schemeClr val="bg1">
                    <a:lumMod val="75000"/>
                  </a:schemeClr>
                </a:solidFill>
              </a:rPr>
              <a:t>Impacto de una solución de data mining</a:t>
            </a:r>
          </a:p>
          <a:p>
            <a:pPr marL="285750" indent="-228600">
              <a:lnSpc>
                <a:spcPct val="90000"/>
              </a:lnSpc>
              <a:spcAft>
                <a:spcPts val="600"/>
              </a:spcAft>
              <a:buFont typeface="Arial" panose="020B0604020202020204" pitchFamily="34" charset="0"/>
              <a:buChar char="•"/>
            </a:pPr>
            <a:endParaRPr lang="es-PE" sz="2000" dirty="0">
              <a:solidFill>
                <a:schemeClr val="bg1">
                  <a:lumMod val="75000"/>
                </a:schemeClr>
              </a:solidFill>
            </a:endParaRPr>
          </a:p>
          <a:p>
            <a:pPr marL="285750" indent="-228600">
              <a:lnSpc>
                <a:spcPct val="90000"/>
              </a:lnSpc>
              <a:spcAft>
                <a:spcPts val="600"/>
              </a:spcAft>
              <a:buFont typeface="Arial" panose="020B0604020202020204" pitchFamily="34" charset="0"/>
              <a:buChar char="•"/>
            </a:pPr>
            <a:r>
              <a:rPr lang="es-PE" sz="2000" b="1" dirty="0"/>
              <a:t>Herramientas de data mining</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lvl="1"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925865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itle 1">
            <a:extLst>
              <a:ext uri="{FF2B5EF4-FFF2-40B4-BE49-F238E27FC236}">
                <a16:creationId xmlns:a16="http://schemas.microsoft.com/office/drawing/2014/main" id="{337184DA-8104-43A5-A145-4DE3DBBB068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s-MX" sz="3700" b="1" dirty="0"/>
              <a:t>Plataformas end-to-end de data mining</a:t>
            </a:r>
            <a:endParaRPr lang="en-US" sz="3700" b="1" dirty="0"/>
          </a:p>
        </p:txBody>
      </p:sp>
      <p:sp>
        <p:nvSpPr>
          <p:cNvPr id="31" name="Rectangle 3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a:extLst>
              <a:ext uri="{FF2B5EF4-FFF2-40B4-BE49-F238E27FC236}">
                <a16:creationId xmlns:a16="http://schemas.microsoft.com/office/drawing/2014/main" id="{15BF6CA1-18E0-4574-900E-5EC00DA5129E}"/>
              </a:ext>
            </a:extLst>
          </p:cNvPr>
          <p:cNvPicPr>
            <a:picLocks noChangeAspect="1"/>
          </p:cNvPicPr>
          <p:nvPr/>
        </p:nvPicPr>
        <p:blipFill>
          <a:blip r:embed="rId3"/>
          <a:stretch>
            <a:fillRect/>
          </a:stretch>
        </p:blipFill>
        <p:spPr>
          <a:xfrm>
            <a:off x="1069375" y="2392139"/>
            <a:ext cx="2876550" cy="1076325"/>
          </a:xfrm>
          <a:prstGeom prst="rect">
            <a:avLst/>
          </a:prstGeom>
        </p:spPr>
      </p:pic>
      <p:pic>
        <p:nvPicPr>
          <p:cNvPr id="12" name="Picture 11">
            <a:extLst>
              <a:ext uri="{FF2B5EF4-FFF2-40B4-BE49-F238E27FC236}">
                <a16:creationId xmlns:a16="http://schemas.microsoft.com/office/drawing/2014/main" id="{312DD14E-22D0-4F10-A2DF-9A8E9C9D4B65}"/>
              </a:ext>
            </a:extLst>
          </p:cNvPr>
          <p:cNvPicPr>
            <a:picLocks noChangeAspect="1"/>
          </p:cNvPicPr>
          <p:nvPr/>
        </p:nvPicPr>
        <p:blipFill>
          <a:blip r:embed="rId4"/>
          <a:stretch>
            <a:fillRect/>
          </a:stretch>
        </p:blipFill>
        <p:spPr>
          <a:xfrm>
            <a:off x="1115568" y="3790534"/>
            <a:ext cx="2686050" cy="990600"/>
          </a:xfrm>
          <a:prstGeom prst="rect">
            <a:avLst/>
          </a:prstGeom>
        </p:spPr>
      </p:pic>
      <p:pic>
        <p:nvPicPr>
          <p:cNvPr id="13" name="Picture 12">
            <a:extLst>
              <a:ext uri="{FF2B5EF4-FFF2-40B4-BE49-F238E27FC236}">
                <a16:creationId xmlns:a16="http://schemas.microsoft.com/office/drawing/2014/main" id="{28716B4D-4B23-4502-917A-BE8B254B10EF}"/>
              </a:ext>
            </a:extLst>
          </p:cNvPr>
          <p:cNvPicPr>
            <a:picLocks noChangeAspect="1"/>
          </p:cNvPicPr>
          <p:nvPr/>
        </p:nvPicPr>
        <p:blipFill>
          <a:blip r:embed="rId5"/>
          <a:stretch>
            <a:fillRect/>
          </a:stretch>
        </p:blipFill>
        <p:spPr>
          <a:xfrm>
            <a:off x="1069375" y="5103204"/>
            <a:ext cx="2924175" cy="1104900"/>
          </a:xfrm>
          <a:prstGeom prst="rect">
            <a:avLst/>
          </a:prstGeom>
        </p:spPr>
      </p:pic>
      <p:pic>
        <p:nvPicPr>
          <p:cNvPr id="14" name="Picture 13">
            <a:extLst>
              <a:ext uri="{FF2B5EF4-FFF2-40B4-BE49-F238E27FC236}">
                <a16:creationId xmlns:a16="http://schemas.microsoft.com/office/drawing/2014/main" id="{275A962D-E6A4-4388-A61B-68E3104B2B1D}"/>
              </a:ext>
            </a:extLst>
          </p:cNvPr>
          <p:cNvPicPr>
            <a:picLocks noChangeAspect="1"/>
          </p:cNvPicPr>
          <p:nvPr/>
        </p:nvPicPr>
        <p:blipFill>
          <a:blip r:embed="rId6"/>
          <a:stretch>
            <a:fillRect/>
          </a:stretch>
        </p:blipFill>
        <p:spPr>
          <a:xfrm>
            <a:off x="4595815" y="2449289"/>
            <a:ext cx="4962525" cy="1019175"/>
          </a:xfrm>
          <a:prstGeom prst="rect">
            <a:avLst/>
          </a:prstGeom>
        </p:spPr>
      </p:pic>
      <p:pic>
        <p:nvPicPr>
          <p:cNvPr id="15" name="Picture 14">
            <a:extLst>
              <a:ext uri="{FF2B5EF4-FFF2-40B4-BE49-F238E27FC236}">
                <a16:creationId xmlns:a16="http://schemas.microsoft.com/office/drawing/2014/main" id="{8860934F-C8F6-4763-8883-CEFF63CBBD08}"/>
              </a:ext>
            </a:extLst>
          </p:cNvPr>
          <p:cNvPicPr>
            <a:picLocks noChangeAspect="1"/>
          </p:cNvPicPr>
          <p:nvPr/>
        </p:nvPicPr>
        <p:blipFill>
          <a:blip r:embed="rId7"/>
          <a:stretch>
            <a:fillRect/>
          </a:stretch>
        </p:blipFill>
        <p:spPr>
          <a:xfrm>
            <a:off x="4723259" y="3737206"/>
            <a:ext cx="3667125" cy="1114425"/>
          </a:xfrm>
          <a:prstGeom prst="rect">
            <a:avLst/>
          </a:prstGeom>
        </p:spPr>
      </p:pic>
      <p:sp>
        <p:nvSpPr>
          <p:cNvPr id="16" name="TextBox 15">
            <a:extLst>
              <a:ext uri="{FF2B5EF4-FFF2-40B4-BE49-F238E27FC236}">
                <a16:creationId xmlns:a16="http://schemas.microsoft.com/office/drawing/2014/main" id="{FAF95606-027E-45F5-9E04-2599B2540BFC}"/>
              </a:ext>
            </a:extLst>
          </p:cNvPr>
          <p:cNvSpPr txBox="1"/>
          <p:nvPr/>
        </p:nvSpPr>
        <p:spPr>
          <a:xfrm>
            <a:off x="5535508" y="5193990"/>
            <a:ext cx="5373514" cy="1754326"/>
          </a:xfrm>
          <a:prstGeom prst="rect">
            <a:avLst/>
          </a:prstGeom>
          <a:noFill/>
        </p:spPr>
        <p:txBody>
          <a:bodyPr wrap="square" rtlCol="0">
            <a:spAutoFit/>
          </a:bodyPr>
          <a:lstStyle/>
          <a:p>
            <a:r>
              <a:rPr lang="es-MX" b="1" dirty="0"/>
              <a:t>Features:</a:t>
            </a:r>
          </a:p>
          <a:p>
            <a:pPr marL="285750" indent="-285750">
              <a:buFont typeface="Arial" panose="020B0604020202020204" pitchFamily="34" charset="0"/>
              <a:buChar char="•"/>
            </a:pPr>
            <a:r>
              <a:rPr lang="es-PE" dirty="0"/>
              <a:t>Dataprep </a:t>
            </a:r>
            <a:r>
              <a:rPr lang="es-MX" dirty="0"/>
              <a:t>drag and drop</a:t>
            </a:r>
          </a:p>
          <a:p>
            <a:pPr marL="285750" indent="-285750">
              <a:buFont typeface="Arial" panose="020B0604020202020204" pitchFamily="34" charset="0"/>
              <a:buChar char="•"/>
            </a:pPr>
            <a:r>
              <a:rPr lang="es-MX" dirty="0"/>
              <a:t>AutoML (algoritmo automatizado)</a:t>
            </a:r>
          </a:p>
          <a:p>
            <a:pPr marL="285750" indent="-285750">
              <a:buFont typeface="Arial" panose="020B0604020202020204" pitchFamily="34" charset="0"/>
              <a:buChar char="•"/>
            </a:pPr>
            <a:r>
              <a:rPr lang="es-MX" dirty="0"/>
              <a:t>Interpretabilidad de resultados</a:t>
            </a:r>
          </a:p>
          <a:p>
            <a:pPr marL="285750" indent="-285750">
              <a:buFont typeface="Arial" panose="020B0604020202020204" pitchFamily="34" charset="0"/>
              <a:buChar char="•"/>
            </a:pPr>
            <a:r>
              <a:rPr lang="es-MX" dirty="0"/>
              <a:t>Sin necesidad de código</a:t>
            </a:r>
          </a:p>
          <a:p>
            <a:pPr marL="285750" indent="-285750">
              <a:buFont typeface="Arial" panose="020B0604020202020204" pitchFamily="34" charset="0"/>
              <a:buChar char="•"/>
            </a:pPr>
            <a:endParaRPr lang="es-PE" dirty="0"/>
          </a:p>
        </p:txBody>
      </p:sp>
    </p:spTree>
    <p:extLst>
      <p:ext uri="{BB962C8B-B14F-4D97-AF65-F5344CB8AC3E}">
        <p14:creationId xmlns:p14="http://schemas.microsoft.com/office/powerpoint/2010/main" val="1726567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itle 1">
            <a:extLst>
              <a:ext uri="{FF2B5EF4-FFF2-40B4-BE49-F238E27FC236}">
                <a16:creationId xmlns:a16="http://schemas.microsoft.com/office/drawing/2014/main" id="{337184DA-8104-43A5-A145-4DE3DBBB068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s-MX" sz="3700" b="1" dirty="0"/>
              <a:t>Para esta clase…</a:t>
            </a:r>
            <a:endParaRPr lang="en-US" sz="3700" b="1" dirty="0"/>
          </a:p>
        </p:txBody>
      </p:sp>
      <p:sp>
        <p:nvSpPr>
          <p:cNvPr id="31" name="Rectangle 3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1" name="Picture 20">
            <a:extLst>
              <a:ext uri="{FF2B5EF4-FFF2-40B4-BE49-F238E27FC236}">
                <a16:creationId xmlns:a16="http://schemas.microsoft.com/office/drawing/2014/main" id="{DA8521EB-212A-42CF-A8D5-59431C2BD4D7}"/>
              </a:ext>
            </a:extLst>
          </p:cNvPr>
          <p:cNvPicPr>
            <a:picLocks noChangeAspect="1"/>
          </p:cNvPicPr>
          <p:nvPr/>
        </p:nvPicPr>
        <p:blipFill>
          <a:blip r:embed="rId3"/>
          <a:stretch>
            <a:fillRect/>
          </a:stretch>
        </p:blipFill>
        <p:spPr>
          <a:xfrm>
            <a:off x="3181603" y="2199839"/>
            <a:ext cx="8272767" cy="4477128"/>
          </a:xfrm>
          <a:prstGeom prst="rect">
            <a:avLst/>
          </a:prstGeom>
        </p:spPr>
      </p:pic>
      <p:sp>
        <p:nvSpPr>
          <p:cNvPr id="26" name="TextBox 25">
            <a:extLst>
              <a:ext uri="{FF2B5EF4-FFF2-40B4-BE49-F238E27FC236}">
                <a16:creationId xmlns:a16="http://schemas.microsoft.com/office/drawing/2014/main" id="{53F99932-32B3-41B3-8CB8-B9A01A0D2BDA}"/>
              </a:ext>
            </a:extLst>
          </p:cNvPr>
          <p:cNvSpPr txBox="1"/>
          <p:nvPr/>
        </p:nvSpPr>
        <p:spPr>
          <a:xfrm>
            <a:off x="598740" y="2199839"/>
            <a:ext cx="2003277" cy="646331"/>
          </a:xfrm>
          <a:prstGeom prst="rect">
            <a:avLst/>
          </a:prstGeom>
          <a:noFill/>
        </p:spPr>
        <p:txBody>
          <a:bodyPr wrap="square" rtlCol="0">
            <a:spAutoFit/>
          </a:bodyPr>
          <a:lstStyle/>
          <a:p>
            <a:r>
              <a:rPr lang="es-MX" b="1" dirty="0"/>
              <a:t>Desarrollo de algoritmos:</a:t>
            </a:r>
            <a:endParaRPr lang="es-PE" b="1" dirty="0"/>
          </a:p>
        </p:txBody>
      </p:sp>
      <p:sp>
        <p:nvSpPr>
          <p:cNvPr id="27" name="TextBox 26">
            <a:extLst>
              <a:ext uri="{FF2B5EF4-FFF2-40B4-BE49-F238E27FC236}">
                <a16:creationId xmlns:a16="http://schemas.microsoft.com/office/drawing/2014/main" id="{AABA302E-554A-4763-BB9C-E693609BD5C8}"/>
              </a:ext>
            </a:extLst>
          </p:cNvPr>
          <p:cNvSpPr txBox="1"/>
          <p:nvPr/>
        </p:nvSpPr>
        <p:spPr>
          <a:xfrm>
            <a:off x="598740" y="4855416"/>
            <a:ext cx="1817123" cy="923330"/>
          </a:xfrm>
          <a:prstGeom prst="rect">
            <a:avLst/>
          </a:prstGeom>
          <a:noFill/>
        </p:spPr>
        <p:txBody>
          <a:bodyPr wrap="square" rtlCol="0">
            <a:spAutoFit/>
          </a:bodyPr>
          <a:lstStyle/>
          <a:p>
            <a:r>
              <a:rPr lang="es-MX" b="1" dirty="0"/>
              <a:t>Dataprep, Visualización de resultados:</a:t>
            </a:r>
            <a:endParaRPr lang="es-PE" b="1" dirty="0"/>
          </a:p>
        </p:txBody>
      </p:sp>
      <p:pic>
        <p:nvPicPr>
          <p:cNvPr id="36" name="Picture 35">
            <a:extLst>
              <a:ext uri="{FF2B5EF4-FFF2-40B4-BE49-F238E27FC236}">
                <a16:creationId xmlns:a16="http://schemas.microsoft.com/office/drawing/2014/main" id="{133F0C93-0081-4B69-91E8-C0064BCEA6B8}"/>
              </a:ext>
            </a:extLst>
          </p:cNvPr>
          <p:cNvPicPr>
            <a:picLocks noChangeAspect="1"/>
          </p:cNvPicPr>
          <p:nvPr/>
        </p:nvPicPr>
        <p:blipFill>
          <a:blip r:embed="rId4"/>
          <a:stretch>
            <a:fillRect/>
          </a:stretch>
        </p:blipFill>
        <p:spPr>
          <a:xfrm>
            <a:off x="598740" y="5875308"/>
            <a:ext cx="2301446" cy="735017"/>
          </a:xfrm>
          <a:prstGeom prst="rect">
            <a:avLst/>
          </a:prstGeom>
        </p:spPr>
      </p:pic>
      <p:pic>
        <p:nvPicPr>
          <p:cNvPr id="24" name="Picture 23">
            <a:extLst>
              <a:ext uri="{FF2B5EF4-FFF2-40B4-BE49-F238E27FC236}">
                <a16:creationId xmlns:a16="http://schemas.microsoft.com/office/drawing/2014/main" id="{ADC2B5C4-39E9-4FE0-A72E-60589DD5071C}"/>
              </a:ext>
            </a:extLst>
          </p:cNvPr>
          <p:cNvPicPr>
            <a:picLocks noChangeAspect="1"/>
          </p:cNvPicPr>
          <p:nvPr/>
        </p:nvPicPr>
        <p:blipFill>
          <a:blip r:embed="rId5"/>
          <a:stretch>
            <a:fillRect/>
          </a:stretch>
        </p:blipFill>
        <p:spPr>
          <a:xfrm>
            <a:off x="833564" y="3702858"/>
            <a:ext cx="1514475" cy="1219200"/>
          </a:xfrm>
          <a:prstGeom prst="rect">
            <a:avLst/>
          </a:prstGeom>
        </p:spPr>
      </p:pic>
      <p:sp>
        <p:nvSpPr>
          <p:cNvPr id="17" name="TextBox 16">
            <a:extLst>
              <a:ext uri="{FF2B5EF4-FFF2-40B4-BE49-F238E27FC236}">
                <a16:creationId xmlns:a16="http://schemas.microsoft.com/office/drawing/2014/main" id="{0F4FD036-1FD6-4204-A4AE-CED51CE5EAF4}"/>
              </a:ext>
            </a:extLst>
          </p:cNvPr>
          <p:cNvSpPr txBox="1"/>
          <p:nvPr/>
        </p:nvSpPr>
        <p:spPr>
          <a:xfrm>
            <a:off x="566928" y="2357145"/>
            <a:ext cx="2312003" cy="1754326"/>
          </a:xfrm>
          <a:prstGeom prst="rect">
            <a:avLst/>
          </a:prstGeom>
          <a:noFill/>
        </p:spPr>
        <p:txBody>
          <a:bodyPr wrap="square">
            <a:spAutoFit/>
          </a:bodyPr>
          <a:lstStyle/>
          <a:p>
            <a:endParaRPr lang="es-PE" b="1" dirty="0">
              <a:hlinkClick r:id="rId6">
                <a:extLst>
                  <a:ext uri="{A12FA001-AC4F-418D-AE19-62706E023703}">
                    <ahyp:hlinkClr xmlns:ahyp="http://schemas.microsoft.com/office/drawing/2018/hyperlinkcolor" val="tx"/>
                  </a:ext>
                </a:extLst>
              </a:hlinkClick>
            </a:endParaRPr>
          </a:p>
          <a:p>
            <a:endParaRPr lang="es-PE" dirty="0">
              <a:solidFill>
                <a:srgbClr val="0563C1"/>
              </a:solidFill>
              <a:hlinkClick r:id="rId6">
                <a:extLst>
                  <a:ext uri="{A12FA001-AC4F-418D-AE19-62706E023703}">
                    <ahyp:hlinkClr xmlns:ahyp="http://schemas.microsoft.com/office/drawing/2018/hyperlinkcolor" val="tx"/>
                  </a:ext>
                </a:extLst>
              </a:hlinkClick>
            </a:endParaRPr>
          </a:p>
          <a:p>
            <a:r>
              <a:rPr lang="es-PE" dirty="0">
                <a:hlinkClick r:id="rId6">
                  <a:extLst>
                    <a:ext uri="{A12FA001-AC4F-418D-AE19-62706E023703}">
                      <ahyp:hlinkClr xmlns:ahyp="http://schemas.microsoft.com/office/drawing/2018/hyperlinkcolor" val="tx"/>
                    </a:ext>
                  </a:extLst>
                </a:hlinkClick>
              </a:rPr>
              <a:t>Google Colab. </a:t>
            </a:r>
            <a:r>
              <a:rPr lang="es-PE" dirty="0">
                <a:solidFill>
                  <a:srgbClr val="0563C1"/>
                </a:solidFill>
                <a:hlinkClick r:id="rId6">
                  <a:extLst>
                    <a:ext uri="{A12FA001-AC4F-418D-AE19-62706E023703}">
                      <ahyp:hlinkClr xmlns:ahyp="http://schemas.microsoft.com/office/drawing/2018/hyperlinkcolor" val="tx"/>
                    </a:ext>
                  </a:extLst>
                </a:hlinkClick>
              </a:rPr>
              <a:t>https://colab.research.google.com/</a:t>
            </a:r>
            <a:endParaRPr lang="es-PE" dirty="0">
              <a:solidFill>
                <a:srgbClr val="0070C0"/>
              </a:solidFill>
            </a:endParaRPr>
          </a:p>
          <a:p>
            <a:endParaRPr lang="es-PE" dirty="0">
              <a:solidFill>
                <a:srgbClr val="0070C0"/>
              </a:solidFill>
            </a:endParaRPr>
          </a:p>
        </p:txBody>
      </p:sp>
    </p:spTree>
    <p:extLst>
      <p:ext uri="{BB962C8B-B14F-4D97-AF65-F5344CB8AC3E}">
        <p14:creationId xmlns:p14="http://schemas.microsoft.com/office/powerpoint/2010/main" val="3032902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itle 1">
            <a:extLst>
              <a:ext uri="{FF2B5EF4-FFF2-40B4-BE49-F238E27FC236}">
                <a16:creationId xmlns:a16="http://schemas.microsoft.com/office/drawing/2014/main" id="{337184DA-8104-43A5-A145-4DE3DBBB068B}"/>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b="1" kern="1200">
                <a:solidFill>
                  <a:srgbClr val="000000"/>
                </a:solidFill>
                <a:latin typeface="+mj-lt"/>
                <a:ea typeface="+mj-ea"/>
                <a:cs typeface="+mj-cs"/>
              </a:rPr>
              <a:t>Revisión de ejemplos en Google Colab</a:t>
            </a:r>
          </a:p>
        </p:txBody>
      </p:sp>
      <p:sp>
        <p:nvSpPr>
          <p:cNvPr id="42"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34" descr="Statistics">
            <a:extLst>
              <a:ext uri="{FF2B5EF4-FFF2-40B4-BE49-F238E27FC236}">
                <a16:creationId xmlns:a16="http://schemas.microsoft.com/office/drawing/2014/main" id="{77E4E83C-488A-4788-83B0-E85176FCF4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13" name="Content Placeholder 5">
            <a:extLst>
              <a:ext uri="{FF2B5EF4-FFF2-40B4-BE49-F238E27FC236}">
                <a16:creationId xmlns:a16="http://schemas.microsoft.com/office/drawing/2014/main" id="{6D6FB226-5FAA-4D53-8992-F9048F930545}"/>
              </a:ext>
            </a:extLst>
          </p:cNvPr>
          <p:cNvSpPr txBox="1">
            <a:spLocks/>
          </p:cNvSpPr>
          <p:nvPr/>
        </p:nvSpPr>
        <p:spPr>
          <a:xfrm>
            <a:off x="6414649" y="3564924"/>
            <a:ext cx="4977578" cy="3639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s-PE" sz="2000" b="1" dirty="0">
                <a:solidFill>
                  <a:srgbClr val="000000"/>
                </a:solidFill>
              </a:rPr>
              <a:t>- Ejemplo de algoritmo de regresión </a:t>
            </a:r>
          </a:p>
          <a:p>
            <a:pPr marL="0"/>
            <a:endParaRPr lang="es-PE" sz="2000" b="1" dirty="0">
              <a:solidFill>
                <a:srgbClr val="000000"/>
              </a:solidFill>
            </a:endParaRPr>
          </a:p>
          <a:p>
            <a:pPr marL="0"/>
            <a:endParaRPr lang="es-PE" sz="2000" b="1" dirty="0">
              <a:solidFill>
                <a:srgbClr val="000000"/>
              </a:solidFill>
            </a:endParaRPr>
          </a:p>
          <a:p>
            <a:pPr marL="0"/>
            <a:r>
              <a:rPr lang="es-PE" sz="2000" b="1" dirty="0">
                <a:solidFill>
                  <a:srgbClr val="000000"/>
                </a:solidFill>
              </a:rPr>
              <a:t>- Ejemplo de algoritmo de clasificación </a:t>
            </a:r>
            <a:endParaRPr lang="es-PE" sz="2000" dirty="0">
              <a:solidFill>
                <a:srgbClr val="000000"/>
              </a:solidFill>
            </a:endParaRPr>
          </a:p>
          <a:p>
            <a:endParaRPr lang="es-PE" sz="2000" dirty="0">
              <a:solidFill>
                <a:srgbClr val="000000"/>
              </a:solidFill>
            </a:endParaRPr>
          </a:p>
          <a:p>
            <a:pPr marL="0"/>
            <a:endParaRPr lang="es-PE" sz="2000" dirty="0">
              <a:solidFill>
                <a:srgbClr val="000000"/>
              </a:solidFill>
            </a:endParaRPr>
          </a:p>
          <a:p>
            <a:pPr marL="0" indent="0">
              <a:buNone/>
            </a:pPr>
            <a:r>
              <a:rPr lang="es-PE" sz="2000" dirty="0">
                <a:solidFill>
                  <a:srgbClr val="000000"/>
                </a:solidFill>
              </a:rPr>
              <a:t>=&gt; Revisar proceso data mining, medición de técnicas y evaluación de impacto de soluciones</a:t>
            </a:r>
          </a:p>
          <a:p>
            <a:endParaRPr lang="es-PE" sz="2000" dirty="0">
              <a:solidFill>
                <a:srgbClr val="000000"/>
              </a:solidFill>
            </a:endParaRPr>
          </a:p>
          <a:p>
            <a:endParaRPr lang="es-PE" sz="2000" dirty="0">
              <a:solidFill>
                <a:srgbClr val="000000"/>
              </a:solidFill>
            </a:endParaRPr>
          </a:p>
          <a:p>
            <a:pPr marL="0"/>
            <a:endParaRPr lang="es-PE" sz="2000" dirty="0">
              <a:solidFill>
                <a:srgbClr val="000000"/>
              </a:solidFill>
            </a:endParaRPr>
          </a:p>
        </p:txBody>
      </p:sp>
    </p:spTree>
    <p:extLst>
      <p:ext uri="{BB962C8B-B14F-4D97-AF65-F5344CB8AC3E}">
        <p14:creationId xmlns:p14="http://schemas.microsoft.com/office/powerpoint/2010/main" val="2228819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845D1C-4C65-4119-B6DB-FC1E34F05073}"/>
              </a:ext>
            </a:extLst>
          </p:cNvPr>
          <p:cNvSpPr>
            <a:spLocks noGrp="1"/>
          </p:cNvSpPr>
          <p:nvPr>
            <p:ph type="title"/>
          </p:nvPr>
        </p:nvSpPr>
        <p:spPr>
          <a:xfrm>
            <a:off x="1115568" y="548640"/>
            <a:ext cx="10168128" cy="1179576"/>
          </a:xfrm>
        </p:spPr>
        <p:txBody>
          <a:bodyPr>
            <a:normAutofit/>
          </a:bodyPr>
          <a:lstStyle/>
          <a:p>
            <a:r>
              <a:rPr lang="es-MX" sz="4000" dirty="0"/>
              <a:t>Introducción</a:t>
            </a:r>
            <a:endParaRPr lang="es-PE"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2A7FE88-C268-435B-9ED7-AA87BB49CC21}"/>
              </a:ext>
            </a:extLst>
          </p:cNvPr>
          <p:cNvSpPr>
            <a:spLocks noGrp="1"/>
          </p:cNvSpPr>
          <p:nvPr>
            <p:ph idx="1"/>
          </p:nvPr>
        </p:nvSpPr>
        <p:spPr>
          <a:xfrm>
            <a:off x="1115568" y="2481943"/>
            <a:ext cx="10168128" cy="3695020"/>
          </a:xfrm>
        </p:spPr>
        <p:txBody>
          <a:bodyPr>
            <a:normAutofit/>
          </a:bodyPr>
          <a:lstStyle/>
          <a:p>
            <a:r>
              <a:rPr lang="es-MX" sz="3200" dirty="0"/>
              <a:t> Que creemos que es Data Mining? </a:t>
            </a:r>
          </a:p>
          <a:p>
            <a:r>
              <a:rPr lang="es-MX" sz="3200" dirty="0"/>
              <a:t>Que valor le vemos a la data en nuestras empresas?</a:t>
            </a:r>
          </a:p>
          <a:p>
            <a:r>
              <a:rPr lang="es-MX" sz="3200" dirty="0"/>
              <a:t> Hemos trabajado previamente con data?</a:t>
            </a:r>
          </a:p>
          <a:p>
            <a:endParaRPr lang="es-MX" sz="3200" dirty="0"/>
          </a:p>
          <a:p>
            <a:endParaRPr lang="es-MX" sz="3200" dirty="0"/>
          </a:p>
          <a:p>
            <a:endParaRPr lang="es-MX" sz="3200" dirty="0"/>
          </a:p>
          <a:p>
            <a:endParaRPr lang="es-MX" sz="3200" dirty="0"/>
          </a:p>
          <a:p>
            <a:pPr marL="0" indent="0">
              <a:buNone/>
            </a:pPr>
            <a:endParaRPr lang="es-MX" sz="3200" b="1" dirty="0">
              <a:solidFill>
                <a:schemeClr val="accent2">
                  <a:lumMod val="75000"/>
                </a:schemeClr>
              </a:solidFill>
            </a:endParaRPr>
          </a:p>
          <a:p>
            <a:endParaRPr lang="es-PE" sz="3200" dirty="0"/>
          </a:p>
        </p:txBody>
      </p:sp>
      <p:sp>
        <p:nvSpPr>
          <p:cNvPr id="9" name="TextBox 8">
            <a:extLst>
              <a:ext uri="{FF2B5EF4-FFF2-40B4-BE49-F238E27FC236}">
                <a16:creationId xmlns:a16="http://schemas.microsoft.com/office/drawing/2014/main" id="{F413C129-F9BA-4379-963D-A0B23361ADD5}"/>
              </a:ext>
            </a:extLst>
          </p:cNvPr>
          <p:cNvSpPr txBox="1"/>
          <p:nvPr/>
        </p:nvSpPr>
        <p:spPr>
          <a:xfrm>
            <a:off x="3546389" y="5352438"/>
            <a:ext cx="8176219" cy="830997"/>
          </a:xfrm>
          <a:prstGeom prst="rect">
            <a:avLst/>
          </a:prstGeom>
          <a:noFill/>
        </p:spPr>
        <p:txBody>
          <a:bodyPr wrap="square">
            <a:spAutoFit/>
          </a:bodyPr>
          <a:lstStyle/>
          <a:p>
            <a:pPr algn="r"/>
            <a:r>
              <a:rPr lang="en-US" sz="2400" b="0" i="1" dirty="0">
                <a:solidFill>
                  <a:srgbClr val="292929"/>
                </a:solidFill>
                <a:effectLst/>
                <a:latin typeface="charter"/>
              </a:rPr>
              <a:t>“</a:t>
            </a:r>
            <a:r>
              <a:rPr lang="en-US" sz="2400" b="0" i="0" dirty="0">
                <a:solidFill>
                  <a:srgbClr val="121212"/>
                </a:solidFill>
                <a:effectLst/>
                <a:latin typeface="var(--ds-type-system-serif)"/>
              </a:rPr>
              <a:t>The world’s most valuable resource is no longer oil, but data</a:t>
            </a:r>
            <a:r>
              <a:rPr lang="en-US" sz="2400" b="0" i="1" dirty="0">
                <a:solidFill>
                  <a:srgbClr val="292929"/>
                </a:solidFill>
                <a:effectLst/>
                <a:latin typeface="charter"/>
              </a:rPr>
              <a:t>”</a:t>
            </a:r>
            <a:br>
              <a:rPr lang="en-US" sz="2400" dirty="0"/>
            </a:br>
            <a:r>
              <a:rPr lang="en-US" sz="2400" b="0" i="1" dirty="0">
                <a:solidFill>
                  <a:srgbClr val="292929"/>
                </a:solidFill>
                <a:effectLst/>
                <a:latin typeface="charter"/>
              </a:rPr>
              <a:t>The Economist</a:t>
            </a:r>
            <a:endParaRPr lang="es-PE" sz="2400" i="1" dirty="0"/>
          </a:p>
        </p:txBody>
      </p:sp>
    </p:spTree>
    <p:extLst>
      <p:ext uri="{BB962C8B-B14F-4D97-AF65-F5344CB8AC3E}">
        <p14:creationId xmlns:p14="http://schemas.microsoft.com/office/powerpoint/2010/main" val="4859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Qué es el data mining y para qué sirve en marketing digital? - AdaOnCoud -  MX">
            <a:extLst>
              <a:ext uri="{FF2B5EF4-FFF2-40B4-BE49-F238E27FC236}">
                <a16:creationId xmlns:a16="http://schemas.microsoft.com/office/drawing/2014/main" id="{BB7AB7EA-66B3-47F5-A0E7-FF09825C81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3" r="3146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8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871EA4-D98E-49F5-81F6-414CDA82BE0C}"/>
              </a:ext>
            </a:extLst>
          </p:cNvPr>
          <p:cNvSpPr>
            <a:spLocks noGrp="1"/>
          </p:cNvSpPr>
          <p:nvPr>
            <p:ph type="title"/>
          </p:nvPr>
        </p:nvSpPr>
        <p:spPr>
          <a:xfrm>
            <a:off x="371094" y="623697"/>
            <a:ext cx="3438144" cy="1124712"/>
          </a:xfrm>
        </p:spPr>
        <p:txBody>
          <a:bodyPr anchor="b">
            <a:normAutofit/>
          </a:bodyPr>
          <a:lstStyle/>
          <a:p>
            <a:r>
              <a:rPr lang="es-MX" sz="4000" dirty="0"/>
              <a:t>Intro</a:t>
            </a:r>
            <a:endParaRPr lang="es-PE" sz="4000" dirty="0"/>
          </a:p>
        </p:txBody>
      </p:sp>
      <p:sp>
        <p:nvSpPr>
          <p:cNvPr id="92" name="Rectangle 8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3" name="Rectangle 8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1AA78CC-4400-4ECA-9D1F-DDDAB71D4F3E}"/>
              </a:ext>
            </a:extLst>
          </p:cNvPr>
          <p:cNvSpPr>
            <a:spLocks noGrp="1"/>
          </p:cNvSpPr>
          <p:nvPr>
            <p:ph idx="1"/>
          </p:nvPr>
        </p:nvSpPr>
        <p:spPr>
          <a:xfrm>
            <a:off x="371094" y="2718054"/>
            <a:ext cx="3526536" cy="3513582"/>
          </a:xfrm>
        </p:spPr>
        <p:txBody>
          <a:bodyPr anchor="t">
            <a:normAutofit/>
          </a:bodyPr>
          <a:lstStyle/>
          <a:p>
            <a:r>
              <a:rPr lang="es-MX" dirty="0"/>
              <a:t>¿Qué es data mining?</a:t>
            </a:r>
          </a:p>
          <a:p>
            <a:pPr marL="0" indent="0">
              <a:buNone/>
            </a:pPr>
            <a:endParaRPr lang="es-MX" dirty="0"/>
          </a:p>
          <a:p>
            <a:pPr marL="0" indent="0">
              <a:buNone/>
            </a:pPr>
            <a:r>
              <a:rPr lang="es-PE" sz="2000" i="0" dirty="0">
                <a:effectLst/>
                <a:latin typeface="arial" panose="020B0604020202020204" pitchFamily="34" charset="0"/>
              </a:rPr>
              <a:t>Data mining se refiere a la </a:t>
            </a:r>
            <a:r>
              <a:rPr lang="es-PE" sz="2000" b="1" i="0" dirty="0">
                <a:effectLst/>
                <a:latin typeface="arial" panose="020B0604020202020204" pitchFamily="34" charset="0"/>
              </a:rPr>
              <a:t>aplicación</a:t>
            </a:r>
            <a:r>
              <a:rPr lang="es-PE" sz="2000" i="0" dirty="0">
                <a:effectLst/>
                <a:latin typeface="arial" panose="020B0604020202020204" pitchFamily="34" charset="0"/>
              </a:rPr>
              <a:t> (</a:t>
            </a:r>
            <a:r>
              <a:rPr lang="es-PE" sz="2000" i="1" dirty="0">
                <a:effectLst/>
                <a:latin typeface="arial" panose="020B0604020202020204" pitchFamily="34" charset="0"/>
              </a:rPr>
              <a:t>proceso</a:t>
            </a:r>
            <a:r>
              <a:rPr lang="es-PE" sz="2000" i="0" dirty="0">
                <a:effectLst/>
                <a:latin typeface="arial" panose="020B0604020202020204" pitchFamily="34" charset="0"/>
              </a:rPr>
              <a:t>) de </a:t>
            </a:r>
            <a:r>
              <a:rPr lang="es-PE" sz="2000" b="1" i="0" dirty="0">
                <a:effectLst/>
                <a:latin typeface="arial" panose="020B0604020202020204" pitchFamily="34" charset="0"/>
              </a:rPr>
              <a:t>algoritmos</a:t>
            </a:r>
            <a:r>
              <a:rPr lang="es-PE" sz="2000" i="0" dirty="0">
                <a:effectLst/>
                <a:latin typeface="arial" panose="020B0604020202020204" pitchFamily="34" charset="0"/>
              </a:rPr>
              <a:t> (</a:t>
            </a:r>
            <a:r>
              <a:rPr lang="es-PE" sz="2000" i="1" dirty="0">
                <a:effectLst/>
                <a:latin typeface="arial" panose="020B0604020202020204" pitchFamily="34" charset="0"/>
              </a:rPr>
              <a:t>estadística</a:t>
            </a:r>
            <a:r>
              <a:rPr lang="es-PE" sz="2000" i="1" dirty="0">
                <a:latin typeface="arial" panose="020B0604020202020204" pitchFamily="34" charset="0"/>
              </a:rPr>
              <a:t> / machine learning</a:t>
            </a:r>
            <a:r>
              <a:rPr lang="es-PE" sz="2000" dirty="0">
                <a:latin typeface="arial" panose="020B0604020202020204" pitchFamily="34" charset="0"/>
              </a:rPr>
              <a:t>) para </a:t>
            </a:r>
            <a:r>
              <a:rPr lang="es-PE" sz="2000" b="1" dirty="0">
                <a:latin typeface="arial" panose="020B0604020202020204" pitchFamily="34" charset="0"/>
              </a:rPr>
              <a:t>extraer</a:t>
            </a:r>
            <a:r>
              <a:rPr lang="es-PE" sz="2000" dirty="0">
                <a:latin typeface="arial" panose="020B0604020202020204" pitchFamily="34" charset="0"/>
              </a:rPr>
              <a:t> </a:t>
            </a:r>
            <a:r>
              <a:rPr lang="es-PE" sz="2000" b="1" dirty="0">
                <a:latin typeface="arial" panose="020B0604020202020204" pitchFamily="34" charset="0"/>
              </a:rPr>
              <a:t>patrones</a:t>
            </a:r>
            <a:r>
              <a:rPr lang="es-PE" sz="2000" dirty="0">
                <a:latin typeface="arial" panose="020B0604020202020204" pitchFamily="34" charset="0"/>
              </a:rPr>
              <a:t> (</a:t>
            </a:r>
            <a:r>
              <a:rPr lang="es-PE" sz="2000" i="1" dirty="0">
                <a:latin typeface="arial" panose="020B0604020202020204" pitchFamily="34" charset="0"/>
              </a:rPr>
              <a:t>conocimiento</a:t>
            </a:r>
            <a:r>
              <a:rPr lang="es-PE" sz="2000" dirty="0">
                <a:latin typeface="arial" panose="020B0604020202020204" pitchFamily="34" charset="0"/>
              </a:rPr>
              <a:t>) </a:t>
            </a:r>
            <a:r>
              <a:rPr lang="es-PE" sz="2000" i="0" dirty="0">
                <a:effectLst/>
                <a:latin typeface="arial" panose="020B0604020202020204" pitchFamily="34" charset="0"/>
              </a:rPr>
              <a:t>de la data</a:t>
            </a:r>
          </a:p>
          <a:p>
            <a:pPr marL="0" indent="0">
              <a:buNone/>
            </a:pPr>
            <a:endParaRPr lang="es-MX" sz="1700" dirty="0"/>
          </a:p>
        </p:txBody>
      </p:sp>
    </p:spTree>
    <p:extLst>
      <p:ext uri="{BB962C8B-B14F-4D97-AF65-F5344CB8AC3E}">
        <p14:creationId xmlns:p14="http://schemas.microsoft.com/office/powerpoint/2010/main" val="3543509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Qué es el data mining y para qué sirve en marketing digital? - AdaOnCoud -  MX">
            <a:extLst>
              <a:ext uri="{FF2B5EF4-FFF2-40B4-BE49-F238E27FC236}">
                <a16:creationId xmlns:a16="http://schemas.microsoft.com/office/drawing/2014/main" id="{BB7AB7EA-66B3-47F5-A0E7-FF09825C81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3" r="3146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8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871EA4-D98E-49F5-81F6-414CDA82BE0C}"/>
              </a:ext>
            </a:extLst>
          </p:cNvPr>
          <p:cNvSpPr>
            <a:spLocks noGrp="1"/>
          </p:cNvSpPr>
          <p:nvPr>
            <p:ph type="title"/>
          </p:nvPr>
        </p:nvSpPr>
        <p:spPr>
          <a:xfrm>
            <a:off x="371094" y="623697"/>
            <a:ext cx="3438144" cy="1124712"/>
          </a:xfrm>
        </p:spPr>
        <p:txBody>
          <a:bodyPr anchor="b">
            <a:normAutofit/>
          </a:bodyPr>
          <a:lstStyle/>
          <a:p>
            <a:r>
              <a:rPr lang="es-MX" sz="4000" dirty="0"/>
              <a:t>Intro</a:t>
            </a:r>
            <a:endParaRPr lang="es-PE" sz="4000" dirty="0"/>
          </a:p>
        </p:txBody>
      </p:sp>
      <p:sp>
        <p:nvSpPr>
          <p:cNvPr id="92" name="Rectangle 8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3" name="Rectangle 8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1AA78CC-4400-4ECA-9D1F-DDDAB71D4F3E}"/>
              </a:ext>
            </a:extLst>
          </p:cNvPr>
          <p:cNvSpPr>
            <a:spLocks noGrp="1"/>
          </p:cNvSpPr>
          <p:nvPr>
            <p:ph idx="1"/>
          </p:nvPr>
        </p:nvSpPr>
        <p:spPr>
          <a:xfrm>
            <a:off x="371094" y="2718054"/>
            <a:ext cx="3358134" cy="3513582"/>
          </a:xfrm>
        </p:spPr>
        <p:txBody>
          <a:bodyPr anchor="t">
            <a:normAutofit/>
          </a:bodyPr>
          <a:lstStyle/>
          <a:p>
            <a:r>
              <a:rPr lang="es-MX" dirty="0"/>
              <a:t>¿Por qué estudiar data mining?</a:t>
            </a:r>
          </a:p>
          <a:p>
            <a:endParaRPr lang="es-MX" dirty="0"/>
          </a:p>
          <a:p>
            <a:pPr marL="0" indent="0">
              <a:buNone/>
            </a:pPr>
            <a:r>
              <a:rPr lang="es-MX" dirty="0"/>
              <a:t>Data Science vs Data Mining: Depende de la madurez de la empresa o institución </a:t>
            </a:r>
          </a:p>
          <a:p>
            <a:endParaRPr lang="es-MX" dirty="0"/>
          </a:p>
          <a:p>
            <a:pPr marL="0" indent="0">
              <a:buNone/>
            </a:pPr>
            <a:endParaRPr lang="es-MX" dirty="0"/>
          </a:p>
          <a:p>
            <a:pPr marL="0" indent="0">
              <a:buNone/>
            </a:pPr>
            <a:endParaRPr lang="es-MX" sz="1700" dirty="0"/>
          </a:p>
        </p:txBody>
      </p:sp>
    </p:spTree>
    <p:extLst>
      <p:ext uri="{BB962C8B-B14F-4D97-AF65-F5344CB8AC3E}">
        <p14:creationId xmlns:p14="http://schemas.microsoft.com/office/powerpoint/2010/main" val="1686645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Qué es el data mining y para qué sirve en marketing digital? - AdaOnCoud -  MX">
            <a:extLst>
              <a:ext uri="{FF2B5EF4-FFF2-40B4-BE49-F238E27FC236}">
                <a16:creationId xmlns:a16="http://schemas.microsoft.com/office/drawing/2014/main" id="{BB7AB7EA-66B3-47F5-A0E7-FF09825C81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3" r="3146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8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871EA4-D98E-49F5-81F6-414CDA82BE0C}"/>
              </a:ext>
            </a:extLst>
          </p:cNvPr>
          <p:cNvSpPr>
            <a:spLocks noGrp="1"/>
          </p:cNvSpPr>
          <p:nvPr>
            <p:ph type="title"/>
          </p:nvPr>
        </p:nvSpPr>
        <p:spPr>
          <a:xfrm>
            <a:off x="371094" y="623697"/>
            <a:ext cx="3438144" cy="1124712"/>
          </a:xfrm>
        </p:spPr>
        <p:txBody>
          <a:bodyPr anchor="b">
            <a:normAutofit/>
          </a:bodyPr>
          <a:lstStyle/>
          <a:p>
            <a:r>
              <a:rPr lang="es-MX" sz="4000" dirty="0"/>
              <a:t>Intro</a:t>
            </a:r>
            <a:endParaRPr lang="es-PE" sz="4000" dirty="0"/>
          </a:p>
        </p:txBody>
      </p:sp>
      <p:sp>
        <p:nvSpPr>
          <p:cNvPr id="92" name="Rectangle 8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3" name="Rectangle 8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1AA78CC-4400-4ECA-9D1F-DDDAB71D4F3E}"/>
              </a:ext>
            </a:extLst>
          </p:cNvPr>
          <p:cNvSpPr>
            <a:spLocks noGrp="1"/>
          </p:cNvSpPr>
          <p:nvPr>
            <p:ph idx="1"/>
          </p:nvPr>
        </p:nvSpPr>
        <p:spPr>
          <a:xfrm>
            <a:off x="371094" y="2718054"/>
            <a:ext cx="3358134" cy="3513582"/>
          </a:xfrm>
        </p:spPr>
        <p:txBody>
          <a:bodyPr anchor="t">
            <a:normAutofit fontScale="92500" lnSpcReduction="10000"/>
          </a:bodyPr>
          <a:lstStyle/>
          <a:p>
            <a:r>
              <a:rPr lang="es-MX" sz="3000" dirty="0"/>
              <a:t>¿Cómo aplicar data mining</a:t>
            </a:r>
          </a:p>
          <a:p>
            <a:endParaRPr lang="es-MX" dirty="0"/>
          </a:p>
          <a:p>
            <a:pPr>
              <a:buFontTx/>
              <a:buChar char="-"/>
            </a:pPr>
            <a:r>
              <a:rPr lang="es-MX" sz="2800" dirty="0"/>
              <a:t>Fuga de clientes</a:t>
            </a:r>
          </a:p>
          <a:p>
            <a:pPr>
              <a:buFontTx/>
              <a:buChar char="-"/>
            </a:pPr>
            <a:r>
              <a:rPr lang="es-MX" sz="2800" dirty="0"/>
              <a:t>Riesgo crediticio</a:t>
            </a:r>
          </a:p>
          <a:p>
            <a:pPr>
              <a:buFontTx/>
              <a:buChar char="-"/>
            </a:pPr>
            <a:r>
              <a:rPr lang="es-MX" sz="2800" dirty="0"/>
              <a:t>Personalización</a:t>
            </a:r>
          </a:p>
          <a:p>
            <a:pPr>
              <a:buFontTx/>
              <a:buChar char="-"/>
            </a:pPr>
            <a:r>
              <a:rPr lang="es-MX" sz="2800" dirty="0"/>
              <a:t>Detección de fraude</a:t>
            </a:r>
          </a:p>
          <a:p>
            <a:pPr marL="0" indent="0">
              <a:buNone/>
            </a:pPr>
            <a:r>
              <a:rPr lang="es-MX" sz="2800" dirty="0"/>
              <a:t>Etc.</a:t>
            </a:r>
          </a:p>
          <a:p>
            <a:endParaRPr lang="es-MX" dirty="0"/>
          </a:p>
          <a:p>
            <a:pPr marL="0" indent="0">
              <a:buNone/>
            </a:pPr>
            <a:endParaRPr lang="es-MX" dirty="0"/>
          </a:p>
          <a:p>
            <a:pPr marL="0" indent="0">
              <a:buNone/>
            </a:pPr>
            <a:endParaRPr lang="es-MX" sz="1700" dirty="0"/>
          </a:p>
        </p:txBody>
      </p:sp>
    </p:spTree>
    <p:extLst>
      <p:ext uri="{BB962C8B-B14F-4D97-AF65-F5344CB8AC3E}">
        <p14:creationId xmlns:p14="http://schemas.microsoft.com/office/powerpoint/2010/main" val="575290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4314</Words>
  <Application>Microsoft Office PowerPoint</Application>
  <PresentationFormat>Panorámica</PresentationFormat>
  <Paragraphs>1309</Paragraphs>
  <Slides>55</Slides>
  <Notes>48</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55</vt:i4>
      </vt:variant>
    </vt:vector>
  </HeadingPairs>
  <TitlesOfParts>
    <vt:vector size="66" baseType="lpstr">
      <vt:lpstr>Arial</vt:lpstr>
      <vt:lpstr>Arial</vt:lpstr>
      <vt:lpstr>Calibri</vt:lpstr>
      <vt:lpstr>Calibri Light</vt:lpstr>
      <vt:lpstr>charter</vt:lpstr>
      <vt:lpstr>Segoe UI</vt:lpstr>
      <vt:lpstr>Symbol</vt:lpstr>
      <vt:lpstr>var(--ds-type-system-serif)</vt:lpstr>
      <vt:lpstr>verdana</vt:lpstr>
      <vt:lpstr>Wingdings</vt:lpstr>
      <vt:lpstr>Office Theme</vt:lpstr>
      <vt:lpstr>Data Mining</vt:lpstr>
      <vt:lpstr>Presentación de PowerPoint</vt:lpstr>
      <vt:lpstr>Presentación de PowerPoint</vt:lpstr>
      <vt:lpstr>Presentación de PowerPoint</vt:lpstr>
      <vt:lpstr>Presentación de PowerPoint</vt:lpstr>
      <vt:lpstr>Introducción</vt:lpstr>
      <vt:lpstr>Intro</vt:lpstr>
      <vt:lpstr>Intro</vt:lpstr>
      <vt:lpstr>Intro</vt:lpstr>
      <vt:lpstr>Plan del curso</vt:lpstr>
      <vt:lpstr>Evaluaciones</vt:lpstr>
      <vt:lpstr>Plan del curso</vt:lpstr>
      <vt:lpstr>Introducción a data mining</vt:lpstr>
      <vt:lpstr>Introducción a data mining</vt:lpstr>
      <vt:lpstr>Data Mining como parte del Knowledge Discovery in Databases (KDD) –vista tradicional</vt:lpstr>
      <vt:lpstr>En la actualidad el proceso de Data Mining es uno de los tantos “usuarios” de las plataformas de datos </vt:lpstr>
      <vt:lpstr>Alcances de las técnicas de data mining en estadística y ML: dos enfoques distintos </vt:lpstr>
      <vt:lpstr>Precisiones sobre Machine Learning, Artificial Intelligence y Neural Networks (Deep Learning)</vt:lpstr>
      <vt:lpstr>Data mining (KDD) vs Data Science: Knowledge vs Product</vt:lpstr>
      <vt:lpstr>Introducción a data mining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Introducción a data mining</vt:lpstr>
      <vt:lpstr>Evaluación de técnicas de regresión </vt:lpstr>
      <vt:lpstr>Evaluación de técnicas de clasificación</vt:lpstr>
      <vt:lpstr>Evaluación de técnicas de clasificación</vt:lpstr>
      <vt:lpstr>Evaluación de técnicas de clasificación</vt:lpstr>
      <vt:lpstr>Evaluación de sistemas de recomendación </vt:lpstr>
      <vt:lpstr>Introducción a data mining</vt:lpstr>
      <vt:lpstr>Proceso de data mining</vt:lpstr>
      <vt:lpstr>Business Goal: el paso más importante </vt:lpstr>
      <vt:lpstr>Data preparation: dejando la cancha lista </vt:lpstr>
      <vt:lpstr>Model evaluation: tanto a nivel técnico como financiero </vt:lpstr>
      <vt:lpstr>Introducción a data mining</vt:lpstr>
      <vt:lpstr>Evaluación de impacto de un algoritmo de data mining</vt:lpstr>
      <vt:lpstr>Presentación de PowerPoint</vt:lpstr>
      <vt:lpstr>Presentación de PowerPoint</vt:lpstr>
      <vt:lpstr>Presentación de PowerPoint</vt:lpstr>
      <vt:lpstr>Presentación de PowerPoint</vt:lpstr>
      <vt:lpstr>Simulación financiera de estrategia de retención  (1st BBVA Data Challenge)</vt:lpstr>
      <vt:lpstr>Introducción a data mining</vt:lpstr>
      <vt:lpstr>Plataformas end-to-end de data mining</vt:lpstr>
      <vt:lpstr>Para esta clase…</vt:lpstr>
      <vt:lpstr>Revisión de ejemplos en Google Colab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alejandro palomino samaniego</dc:creator>
  <cp:lastModifiedBy>Alejandro Palomino Samaniego</cp:lastModifiedBy>
  <cp:revision>13</cp:revision>
  <dcterms:created xsi:type="dcterms:W3CDTF">2021-01-19T08:11:34Z</dcterms:created>
  <dcterms:modified xsi:type="dcterms:W3CDTF">2023-09-09T07:05:41Z</dcterms:modified>
</cp:coreProperties>
</file>